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3"/>
  </p:notesMasterIdLst>
  <p:sldIdLst>
    <p:sldId id="256" r:id="rId3"/>
    <p:sldId id="257" r:id="rId4"/>
    <p:sldId id="268" r:id="rId5"/>
    <p:sldId id="259" r:id="rId6"/>
    <p:sldId id="258" r:id="rId7"/>
    <p:sldId id="260" r:id="rId8"/>
    <p:sldId id="269" r:id="rId9"/>
    <p:sldId id="272" r:id="rId10"/>
    <p:sldId id="271" r:id="rId11"/>
    <p:sldId id="266" r:id="rId1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Tornac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200">
          <p15:clr>
            <a:srgbClr val="9AA0A6"/>
          </p15:clr>
        </p15:guide>
        <p15:guide id="3" pos="1039">
          <p15:clr>
            <a:srgbClr val="9AA0A6"/>
          </p15:clr>
        </p15:guide>
        <p15:guide id="4" pos="1147">
          <p15:clr>
            <a:srgbClr val="9AA0A6"/>
          </p15:clr>
        </p15:guide>
        <p15:guide id="5" pos="1941">
          <p15:clr>
            <a:srgbClr val="9AA0A6"/>
          </p15:clr>
        </p15:guide>
        <p15:guide id="6" pos="2014">
          <p15:clr>
            <a:srgbClr val="9AA0A6"/>
          </p15:clr>
        </p15:guide>
        <p15:guide id="7" pos="2848">
          <p15:clr>
            <a:srgbClr val="9AA0A6"/>
          </p15:clr>
        </p15:guide>
        <p15:guide id="8" pos="2925">
          <p15:clr>
            <a:srgbClr val="9AA0A6"/>
          </p15:clr>
        </p15:guide>
        <p15:guide id="9" pos="3746">
          <p15:clr>
            <a:srgbClr val="9AA0A6"/>
          </p15:clr>
        </p15:guide>
        <p15:guide id="10" pos="3819">
          <p15:clr>
            <a:srgbClr val="9AA0A6"/>
          </p15:clr>
        </p15:guide>
        <p15:guide id="11" pos="4653">
          <p15:clr>
            <a:srgbClr val="9AA0A6"/>
          </p15:clr>
        </p15:guide>
        <p15:guide id="12" pos="4721">
          <p15:clr>
            <a:srgbClr val="9AA0A6"/>
          </p15:clr>
        </p15:guide>
        <p15:guide id="13" orient="horz" pos="2972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AP4ArmA0t9rFadPtgQD9lLd5c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3D"/>
    <a:srgbClr val="BD8A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5E39A-EBA2-4B16-B7D7-61C379D16154}" v="10" dt="2024-04-05T20:51:22.372"/>
  </p1510:revLst>
</p1510:revInfo>
</file>

<file path=ppt/tableStyles.xml><?xml version="1.0" encoding="utf-8"?>
<a:tblStyleLst xmlns:a="http://schemas.openxmlformats.org/drawingml/2006/main" def="{CA395490-F6EB-4F38-9C83-BEAAE1BB21D4}">
  <a:tblStyle styleId="{CA395490-F6EB-4F38-9C83-BEAAE1BB21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50"/>
      </p:cViewPr>
      <p:guideLst>
        <p:guide pos="2880"/>
        <p:guide pos="200"/>
        <p:guide pos="1039"/>
        <p:guide pos="1147"/>
        <p:guide pos="1941"/>
        <p:guide pos="2014"/>
        <p:guide pos="2848"/>
        <p:guide pos="2925"/>
        <p:guide pos="3746"/>
        <p:guide pos="3819"/>
        <p:guide pos="4653"/>
        <p:guide pos="4721"/>
        <p:guide orient="horz" pos="29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uvalcaba" userId="47be2a392f7a08c9" providerId="LiveId" clId="{9FDFF77B-FA4B-46E4-819F-D8A389979C46}"/>
    <pc:docChg chg="undo redo custSel modSld">
      <pc:chgData name="Claudia Ruvalcaba" userId="47be2a392f7a08c9" providerId="LiveId" clId="{9FDFF77B-FA4B-46E4-819F-D8A389979C46}" dt="2023-05-02T18:09:48.377" v="337" actId="20577"/>
      <pc:docMkLst>
        <pc:docMk/>
      </pc:docMkLst>
      <pc:sldChg chg="modSp mod">
        <pc:chgData name="Claudia Ruvalcaba" userId="47be2a392f7a08c9" providerId="LiveId" clId="{9FDFF77B-FA4B-46E4-819F-D8A389979C46}" dt="2023-05-02T18:02:58.539" v="289" actId="403"/>
        <pc:sldMkLst>
          <pc:docMk/>
          <pc:sldMk cId="0" sldId="259"/>
        </pc:sldMkLst>
        <pc:spChg chg="mod">
          <ac:chgData name="Claudia Ruvalcaba" userId="47be2a392f7a08c9" providerId="LiveId" clId="{9FDFF77B-FA4B-46E4-819F-D8A389979C46}" dt="2023-05-02T18:02:58.539" v="289" actId="403"/>
          <ac:spMkLst>
            <pc:docMk/>
            <pc:sldMk cId="0" sldId="259"/>
            <ac:spMk id="3" creationId="{1903DE2D-14E2-4FE3-FDA3-5DF847EB24AE}"/>
          </ac:spMkLst>
        </pc:spChg>
        <pc:picChg chg="mod">
          <ac:chgData name="Claudia Ruvalcaba" userId="47be2a392f7a08c9" providerId="LiveId" clId="{9FDFF77B-FA4B-46E4-819F-D8A389979C46}" dt="2023-04-19T00:15:07.856" v="74" actId="1076"/>
          <ac:picMkLst>
            <pc:docMk/>
            <pc:sldMk cId="0" sldId="259"/>
            <ac:picMk id="5" creationId="{95ADEA13-A650-38B6-D2DE-E16EB725B538}"/>
          </ac:picMkLst>
        </pc:picChg>
      </pc:sldChg>
      <pc:sldChg chg="addSp delSp modSp mod">
        <pc:chgData name="Claudia Ruvalcaba" userId="47be2a392f7a08c9" providerId="LiveId" clId="{9FDFF77B-FA4B-46E4-819F-D8A389979C46}" dt="2023-05-02T18:05:36.255" v="294" actId="1076"/>
        <pc:sldMkLst>
          <pc:docMk/>
          <pc:sldMk cId="1054585050" sldId="269"/>
        </pc:sldMkLst>
        <pc:spChg chg="mod">
          <ac:chgData name="Claudia Ruvalcaba" userId="47be2a392f7a08c9" providerId="LiveId" clId="{9FDFF77B-FA4B-46E4-819F-D8A389979C46}" dt="2023-04-19T00:07:15.256" v="32" actId="20577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9FDFF77B-FA4B-46E4-819F-D8A389979C46}" dt="2023-04-18T22:31:06.617" v="4" actId="20577"/>
          <ac:spMkLst>
            <pc:docMk/>
            <pc:sldMk cId="1054585050" sldId="269"/>
            <ac:spMk id="134" creationId="{00000000-0000-0000-0000-000000000000}"/>
          </ac:spMkLst>
        </pc:spChg>
        <pc:graphicFrameChg chg="add del mod modGraphic">
          <ac:chgData name="Claudia Ruvalcaba" userId="47be2a392f7a08c9" providerId="LiveId" clId="{9FDFF77B-FA4B-46E4-819F-D8A389979C46}" dt="2023-05-02T18:05:14.393" v="292" actId="478"/>
          <ac:graphicFrameMkLst>
            <pc:docMk/>
            <pc:sldMk cId="1054585050" sldId="269"/>
            <ac:graphicFrameMk id="2" creationId="{2EAB931E-380D-023E-4868-0AE508F78E8F}"/>
          </ac:graphicFrameMkLst>
        </pc:graphicFrameChg>
        <pc:graphicFrameChg chg="add mod">
          <ac:chgData name="Claudia Ruvalcaba" userId="47be2a392f7a08c9" providerId="LiveId" clId="{9FDFF77B-FA4B-46E4-819F-D8A389979C46}" dt="2023-05-02T18:05:36.255" v="294" actId="1076"/>
          <ac:graphicFrameMkLst>
            <pc:docMk/>
            <pc:sldMk cId="1054585050" sldId="269"/>
            <ac:graphicFrameMk id="3" creationId="{7364CB0C-7CC5-085D-0DB9-644D4AF0D11B}"/>
          </ac:graphicFrameMkLst>
        </pc:graphicFrameChg>
        <pc:graphicFrameChg chg="del">
          <ac:chgData name="Claudia Ruvalcaba" userId="47be2a392f7a08c9" providerId="LiveId" clId="{9FDFF77B-FA4B-46E4-819F-D8A389979C46}" dt="2023-04-18T23:49:25.739" v="5" actId="21"/>
          <ac:graphicFrameMkLst>
            <pc:docMk/>
            <pc:sldMk cId="1054585050" sldId="269"/>
            <ac:graphicFrameMk id="3" creationId="{7A398140-28B5-06CB-15BD-EB4E88BB979E}"/>
          </ac:graphicFrameMkLst>
        </pc:graphicFrameChg>
      </pc:sldChg>
      <pc:sldChg chg="addSp delSp modSp mod">
        <pc:chgData name="Claudia Ruvalcaba" userId="47be2a392f7a08c9" providerId="LiveId" clId="{9FDFF77B-FA4B-46E4-819F-D8A389979C46}" dt="2023-05-02T18:09:48.377" v="337" actId="20577"/>
        <pc:sldMkLst>
          <pc:docMk/>
          <pc:sldMk cId="3151847154" sldId="271"/>
        </pc:sldMkLst>
        <pc:graphicFrameChg chg="add mod modGraphic">
          <ac:chgData name="Claudia Ruvalcaba" userId="47be2a392f7a08c9" providerId="LiveId" clId="{9FDFF77B-FA4B-46E4-819F-D8A389979C46}" dt="2023-05-02T18:09:48.377" v="337" actId="20577"/>
          <ac:graphicFrameMkLst>
            <pc:docMk/>
            <pc:sldMk cId="3151847154" sldId="271"/>
            <ac:graphicFrameMk id="2" creationId="{546AF79D-265E-4F57-1F61-8A793A371582}"/>
          </ac:graphicFrameMkLst>
        </pc:graphicFrameChg>
        <pc:graphicFrameChg chg="del mod modGraphic">
          <ac:chgData name="Claudia Ruvalcaba" userId="47be2a392f7a08c9" providerId="LiveId" clId="{9FDFF77B-FA4B-46E4-819F-D8A389979C46}" dt="2023-05-02T18:07:32.597" v="295" actId="478"/>
          <ac:graphicFrameMkLst>
            <pc:docMk/>
            <pc:sldMk cId="3151847154" sldId="271"/>
            <ac:graphicFrameMk id="3" creationId="{A71A20EC-B7DC-B89B-6BB7-26E5CD349281}"/>
          </ac:graphicFrameMkLst>
        </pc:graphicFrameChg>
      </pc:sldChg>
    </pc:docChg>
  </pc:docChgLst>
  <pc:docChgLst>
    <pc:chgData name="Claudia Ruvalcaba" userId="47be2a392f7a08c9" providerId="LiveId" clId="{D345AF60-0C01-4C05-9E81-8E4F504663FC}"/>
    <pc:docChg chg="modSld">
      <pc:chgData name="Claudia Ruvalcaba" userId="47be2a392f7a08c9" providerId="LiveId" clId="{D345AF60-0C01-4C05-9E81-8E4F504663FC}" dt="2023-11-15T19:34:28.239" v="286" actId="20577"/>
      <pc:docMkLst>
        <pc:docMk/>
      </pc:docMkLst>
      <pc:sldChg chg="modSp mod">
        <pc:chgData name="Claudia Ruvalcaba" userId="47be2a392f7a08c9" providerId="LiveId" clId="{D345AF60-0C01-4C05-9E81-8E4F504663FC}" dt="2023-11-15T17:42:03.356" v="122" actId="20577"/>
        <pc:sldMkLst>
          <pc:docMk/>
          <pc:sldMk cId="1054585050" sldId="269"/>
        </pc:sldMkLst>
        <pc:spChg chg="mod">
          <ac:chgData name="Claudia Ruvalcaba" userId="47be2a392f7a08c9" providerId="LiveId" clId="{D345AF60-0C01-4C05-9E81-8E4F504663FC}" dt="2023-11-15T17:42:03.356" v="122" actId="20577"/>
          <ac:spMkLst>
            <pc:docMk/>
            <pc:sldMk cId="1054585050" sldId="269"/>
            <ac:spMk id="9" creationId="{A3A1ADB6-689F-0F32-DC59-07A4C614C789}"/>
          </ac:spMkLst>
        </pc:spChg>
      </pc:sldChg>
      <pc:sldChg chg="addSp modSp mod">
        <pc:chgData name="Claudia Ruvalcaba" userId="47be2a392f7a08c9" providerId="LiveId" clId="{D345AF60-0C01-4C05-9E81-8E4F504663FC}" dt="2023-11-15T18:05:27.544" v="269" actId="1076"/>
        <pc:sldMkLst>
          <pc:docMk/>
          <pc:sldMk cId="3151847154" sldId="271"/>
        </pc:sldMkLst>
        <pc:spChg chg="mod">
          <ac:chgData name="Claudia Ruvalcaba" userId="47be2a392f7a08c9" providerId="LiveId" clId="{D345AF60-0C01-4C05-9E81-8E4F504663FC}" dt="2023-11-15T18:05:27.544" v="269" actId="1076"/>
          <ac:spMkLst>
            <pc:docMk/>
            <pc:sldMk cId="3151847154" sldId="271"/>
            <ac:spMk id="8" creationId="{F5FFC74A-D5E0-7EB4-44E3-86B23EF2540B}"/>
          </ac:spMkLst>
        </pc:spChg>
        <pc:spChg chg="mod">
          <ac:chgData name="Claudia Ruvalcaba" userId="47be2a392f7a08c9" providerId="LiveId" clId="{D345AF60-0C01-4C05-9E81-8E4F504663FC}" dt="2023-11-15T18:05:20.123" v="267" actId="1076"/>
          <ac:spMkLst>
            <pc:docMk/>
            <pc:sldMk cId="3151847154" sldId="271"/>
            <ac:spMk id="134" creationId="{00000000-0000-0000-0000-000000000000}"/>
          </ac:spMkLst>
        </pc:spChg>
        <pc:graphicFrameChg chg="add mod">
          <ac:chgData name="Claudia Ruvalcaba" userId="47be2a392f7a08c9" providerId="LiveId" clId="{D345AF60-0C01-4C05-9E81-8E4F504663FC}" dt="2023-11-15T18:05:24.231" v="268" actId="1076"/>
          <ac:graphicFrameMkLst>
            <pc:docMk/>
            <pc:sldMk cId="3151847154" sldId="271"/>
            <ac:graphicFrameMk id="2" creationId="{BD1A7D3F-BC10-7CA4-90BF-E089786936E9}"/>
          </ac:graphicFrameMkLst>
        </pc:graphicFrameChg>
      </pc:sldChg>
      <pc:sldChg chg="modSp mod">
        <pc:chgData name="Claudia Ruvalcaba" userId="47be2a392f7a08c9" providerId="LiveId" clId="{D345AF60-0C01-4C05-9E81-8E4F504663FC}" dt="2023-11-15T19:34:28.239" v="286" actId="20577"/>
        <pc:sldMkLst>
          <pc:docMk/>
          <pc:sldMk cId="1431181882" sldId="272"/>
        </pc:sldMkLst>
        <pc:spChg chg="mod">
          <ac:chgData name="Claudia Ruvalcaba" userId="47be2a392f7a08c9" providerId="LiveId" clId="{D345AF60-0C01-4C05-9E81-8E4F504663FC}" dt="2023-11-15T19:34:28.239" v="286" actId="20577"/>
          <ac:spMkLst>
            <pc:docMk/>
            <pc:sldMk cId="1431181882" sldId="272"/>
            <ac:spMk id="3" creationId="{1903DE2D-14E2-4FE3-FDA3-5DF847EB24AE}"/>
          </ac:spMkLst>
        </pc:spChg>
      </pc:sldChg>
    </pc:docChg>
  </pc:docChgLst>
  <pc:docChgLst>
    <pc:chgData name="Claudia Ruvalcaba" userId="47be2a392f7a08c9" providerId="LiveId" clId="{78D5E39A-EBA2-4B16-B7D7-61C379D16154}"/>
    <pc:docChg chg="undo redo custSel modSld">
      <pc:chgData name="Claudia Ruvalcaba" userId="47be2a392f7a08c9" providerId="LiveId" clId="{78D5E39A-EBA2-4B16-B7D7-61C379D16154}" dt="2024-04-05T20:56:00.740" v="409" actId="20577"/>
      <pc:docMkLst>
        <pc:docMk/>
      </pc:docMkLst>
      <pc:sldChg chg="addSp delSp modSp mod">
        <pc:chgData name="Claudia Ruvalcaba" userId="47be2a392f7a08c9" providerId="LiveId" clId="{78D5E39A-EBA2-4B16-B7D7-61C379D16154}" dt="2024-04-05T20:48:55.179" v="372"/>
        <pc:sldMkLst>
          <pc:docMk/>
          <pc:sldMk cId="1054585050" sldId="269"/>
        </pc:sldMkLst>
        <pc:spChg chg="del">
          <ac:chgData name="Claudia Ruvalcaba" userId="47be2a392f7a08c9" providerId="LiveId" clId="{78D5E39A-EBA2-4B16-B7D7-61C379D16154}" dt="2024-03-27T23:45:41.756" v="10" actId="478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78D5E39A-EBA2-4B16-B7D7-61C379D16154}" dt="2024-03-28T00:02:34.805" v="115" actId="20577"/>
          <ac:spMkLst>
            <pc:docMk/>
            <pc:sldMk cId="1054585050" sldId="269"/>
            <ac:spMk id="9" creationId="{A3A1ADB6-689F-0F32-DC59-07A4C614C789}"/>
          </ac:spMkLst>
        </pc:spChg>
        <pc:spChg chg="mod">
          <ac:chgData name="Claudia Ruvalcaba" userId="47be2a392f7a08c9" providerId="LiveId" clId="{78D5E39A-EBA2-4B16-B7D7-61C379D16154}" dt="2024-03-27T23:37:37.938" v="6" actId="20577"/>
          <ac:spMkLst>
            <pc:docMk/>
            <pc:sldMk cId="1054585050" sldId="269"/>
            <ac:spMk id="134" creationId="{00000000-0000-0000-0000-000000000000}"/>
          </ac:spMkLst>
        </pc:spChg>
        <pc:graphicFrameChg chg="add mod">
          <ac:chgData name="Claudia Ruvalcaba" userId="47be2a392f7a08c9" providerId="LiveId" clId="{78D5E39A-EBA2-4B16-B7D7-61C379D16154}" dt="2024-04-05T20:48:55.179" v="372"/>
          <ac:graphicFrameMkLst>
            <pc:docMk/>
            <pc:sldMk cId="1054585050" sldId="269"/>
            <ac:graphicFrameMk id="2" creationId="{851A0AB4-D002-C1AB-8B02-73FACEACE060}"/>
          </ac:graphicFrameMkLst>
        </pc:graphicFrameChg>
        <pc:graphicFrameChg chg="del">
          <ac:chgData name="Claudia Ruvalcaba" userId="47be2a392f7a08c9" providerId="LiveId" clId="{78D5E39A-EBA2-4B16-B7D7-61C379D16154}" dt="2024-03-27T23:38:06.096" v="7" actId="21"/>
          <ac:graphicFrameMkLst>
            <pc:docMk/>
            <pc:sldMk cId="1054585050" sldId="269"/>
            <ac:graphicFrameMk id="4" creationId="{E4B80C21-E321-BD07-7BE8-7FCA24D3DA83}"/>
          </ac:graphicFrameMkLst>
        </pc:graphicFrameChg>
      </pc:sldChg>
      <pc:sldChg chg="addSp delSp modSp mod">
        <pc:chgData name="Claudia Ruvalcaba" userId="47be2a392f7a08c9" providerId="LiveId" clId="{78D5E39A-EBA2-4B16-B7D7-61C379D16154}" dt="2024-04-05T20:56:00.740" v="409" actId="20577"/>
        <pc:sldMkLst>
          <pc:docMk/>
          <pc:sldMk cId="3151847154" sldId="271"/>
        </pc:sldMkLst>
        <pc:spChg chg="mod">
          <ac:chgData name="Claudia Ruvalcaba" userId="47be2a392f7a08c9" providerId="LiveId" clId="{78D5E39A-EBA2-4B16-B7D7-61C379D16154}" dt="2024-04-03T00:47:52.229" v="360" actId="20577"/>
          <ac:spMkLst>
            <pc:docMk/>
            <pc:sldMk cId="3151847154" sldId="271"/>
            <ac:spMk id="8" creationId="{F5FFC74A-D5E0-7EB4-44E3-86B23EF2540B}"/>
          </ac:spMkLst>
        </pc:spChg>
        <pc:graphicFrameChg chg="del modGraphic">
          <ac:chgData name="Claudia Ruvalcaba" userId="47be2a392f7a08c9" providerId="LiveId" clId="{78D5E39A-EBA2-4B16-B7D7-61C379D16154}" dt="2024-04-03T00:43:48.615" v="333" actId="478"/>
          <ac:graphicFrameMkLst>
            <pc:docMk/>
            <pc:sldMk cId="3151847154" sldId="271"/>
            <ac:graphicFrameMk id="2" creationId="{58523958-77ED-2294-FBCB-8709A6A122B9}"/>
          </ac:graphicFrameMkLst>
        </pc:graphicFrameChg>
        <pc:graphicFrameChg chg="add mod modGraphic">
          <ac:chgData name="Claudia Ruvalcaba" userId="47be2a392f7a08c9" providerId="LiveId" clId="{78D5E39A-EBA2-4B16-B7D7-61C379D16154}" dt="2024-04-05T20:56:00.740" v="409" actId="20577"/>
          <ac:graphicFrameMkLst>
            <pc:docMk/>
            <pc:sldMk cId="3151847154" sldId="271"/>
            <ac:graphicFrameMk id="2" creationId="{C512F639-FD9E-0F2B-33AD-580C1C3C4A2D}"/>
          </ac:graphicFrameMkLst>
        </pc:graphicFrameChg>
        <pc:graphicFrameChg chg="add del mod modGraphic">
          <ac:chgData name="Claudia Ruvalcaba" userId="47be2a392f7a08c9" providerId="LiveId" clId="{78D5E39A-EBA2-4B16-B7D7-61C379D16154}" dt="2024-04-05T20:47:42.647" v="361" actId="478"/>
          <ac:graphicFrameMkLst>
            <pc:docMk/>
            <pc:sldMk cId="3151847154" sldId="271"/>
            <ac:graphicFrameMk id="3" creationId="{884B1EE8-4DAC-AFB7-6205-D3818231061D}"/>
          </ac:graphicFrameMkLst>
        </pc:graphicFrameChg>
      </pc:sldChg>
      <pc:sldChg chg="modSp mod">
        <pc:chgData name="Claudia Ruvalcaba" userId="47be2a392f7a08c9" providerId="LiveId" clId="{78D5E39A-EBA2-4B16-B7D7-61C379D16154}" dt="2024-04-02T00:39:46.390" v="331" actId="313"/>
        <pc:sldMkLst>
          <pc:docMk/>
          <pc:sldMk cId="1431181882" sldId="272"/>
        </pc:sldMkLst>
        <pc:spChg chg="mod">
          <ac:chgData name="Claudia Ruvalcaba" userId="47be2a392f7a08c9" providerId="LiveId" clId="{78D5E39A-EBA2-4B16-B7D7-61C379D16154}" dt="2024-04-02T00:39:46.390" v="331" actId="313"/>
          <ac:spMkLst>
            <pc:docMk/>
            <pc:sldMk cId="1431181882" sldId="272"/>
            <ac:spMk id="3" creationId="{1903DE2D-14E2-4FE3-FDA3-5DF847EB24AE}"/>
          </ac:spMkLst>
        </pc:spChg>
      </pc:sldChg>
    </pc:docChg>
  </pc:docChgLst>
  <pc:docChgLst>
    <pc:chgData name="Claudia Ruvalcaba" userId="47be2a392f7a08c9" providerId="LiveId" clId="{9A3546EF-B064-4847-B712-4803F516D528}"/>
    <pc:docChg chg="undo redo custSel modSld">
      <pc:chgData name="Claudia Ruvalcaba" userId="47be2a392f7a08c9" providerId="LiveId" clId="{9A3546EF-B064-4847-B712-4803F516D528}" dt="2023-10-11T22:11:15.811" v="249" actId="1076"/>
      <pc:docMkLst>
        <pc:docMk/>
      </pc:docMkLst>
      <pc:sldChg chg="addSp delSp modSp mod">
        <pc:chgData name="Claudia Ruvalcaba" userId="47be2a392f7a08c9" providerId="LiveId" clId="{9A3546EF-B064-4847-B712-4803F516D528}" dt="2023-10-11T21:26:48.362" v="44" actId="1076"/>
        <pc:sldMkLst>
          <pc:docMk/>
          <pc:sldMk cId="0" sldId="259"/>
        </pc:sldMkLst>
        <pc:spChg chg="mod">
          <ac:chgData name="Claudia Ruvalcaba" userId="47be2a392f7a08c9" providerId="LiveId" clId="{9A3546EF-B064-4847-B712-4803F516D528}" dt="2023-10-11T21:26:43.824" v="43" actId="14100"/>
          <ac:spMkLst>
            <pc:docMk/>
            <pc:sldMk cId="0" sldId="259"/>
            <ac:spMk id="2" creationId="{AD3976AA-5B67-9565-696D-CB564AFA6007}"/>
          </ac:spMkLst>
        </pc:spChg>
        <pc:spChg chg="del">
          <ac:chgData name="Claudia Ruvalcaba" userId="47be2a392f7a08c9" providerId="LiveId" clId="{9A3546EF-B064-4847-B712-4803F516D528}" dt="2023-10-11T21:11:31.925" v="0" actId="478"/>
          <ac:spMkLst>
            <pc:docMk/>
            <pc:sldMk cId="0" sldId="259"/>
            <ac:spMk id="4" creationId="{CE2D81F9-F12D-E68F-BE4B-D553D2477844}"/>
          </ac:spMkLst>
        </pc:spChg>
        <pc:picChg chg="add mod">
          <ac:chgData name="Claudia Ruvalcaba" userId="47be2a392f7a08c9" providerId="LiveId" clId="{9A3546EF-B064-4847-B712-4803F516D528}" dt="2023-10-11T21:26:48.362" v="44" actId="1076"/>
          <ac:picMkLst>
            <pc:docMk/>
            <pc:sldMk cId="0" sldId="259"/>
            <ac:picMk id="5" creationId="{8E624955-1C59-48ED-0447-A24D996A5EE6}"/>
          </ac:picMkLst>
        </pc:picChg>
      </pc:sldChg>
      <pc:sldChg chg="addSp delSp modSp mod">
        <pc:chgData name="Claudia Ruvalcaba" userId="47be2a392f7a08c9" providerId="LiveId" clId="{9A3546EF-B064-4847-B712-4803F516D528}" dt="2023-10-11T22:11:15.811" v="249" actId="1076"/>
        <pc:sldMkLst>
          <pc:docMk/>
          <pc:sldMk cId="1054585050" sldId="269"/>
        </pc:sldMkLst>
        <pc:spChg chg="mod">
          <ac:chgData name="Claudia Ruvalcaba" userId="47be2a392f7a08c9" providerId="LiveId" clId="{9A3546EF-B064-4847-B712-4803F516D528}" dt="2023-10-11T21:53:31.254" v="206" actId="1076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9A3546EF-B064-4847-B712-4803F516D528}" dt="2023-10-11T21:52:25.712" v="203" actId="20577"/>
          <ac:spMkLst>
            <pc:docMk/>
            <pc:sldMk cId="1054585050" sldId="269"/>
            <ac:spMk id="134" creationId="{00000000-0000-0000-0000-000000000000}"/>
          </ac:spMkLst>
        </pc:spChg>
        <pc:graphicFrameChg chg="add del mod">
          <ac:chgData name="Claudia Ruvalcaba" userId="47be2a392f7a08c9" providerId="LiveId" clId="{9A3546EF-B064-4847-B712-4803F516D528}" dt="2023-10-11T21:47:22.601" v="66"/>
          <ac:graphicFrameMkLst>
            <pc:docMk/>
            <pc:sldMk cId="1054585050" sldId="269"/>
            <ac:graphicFrameMk id="2" creationId="{5DC65CD5-E454-7340-2391-60485B16A32B}"/>
          </ac:graphicFrameMkLst>
        </pc:graphicFrameChg>
        <pc:graphicFrameChg chg="add del mod">
          <ac:chgData name="Claudia Ruvalcaba" userId="47be2a392f7a08c9" providerId="LiveId" clId="{9A3546EF-B064-4847-B712-4803F516D528}" dt="2023-10-11T22:10:57.735" v="247" actId="478"/>
          <ac:graphicFrameMkLst>
            <pc:docMk/>
            <pc:sldMk cId="1054585050" sldId="269"/>
            <ac:graphicFrameMk id="3" creationId="{32913F90-7D30-CEDB-EF4B-566A57E6DBCC}"/>
          </ac:graphicFrameMkLst>
        </pc:graphicFrameChg>
        <pc:graphicFrameChg chg="add mod">
          <ac:chgData name="Claudia Ruvalcaba" userId="47be2a392f7a08c9" providerId="LiveId" clId="{9A3546EF-B064-4847-B712-4803F516D528}" dt="2023-10-11T22:11:15.811" v="249" actId="1076"/>
          <ac:graphicFrameMkLst>
            <pc:docMk/>
            <pc:sldMk cId="1054585050" sldId="269"/>
            <ac:graphicFrameMk id="4" creationId="{A8D46940-FBE6-062E-AE39-84B98680DC8A}"/>
          </ac:graphicFrameMkLst>
        </pc:graphicFrameChg>
        <pc:graphicFrameChg chg="del modGraphic">
          <ac:chgData name="Claudia Ruvalcaba" userId="47be2a392f7a08c9" providerId="LiveId" clId="{9A3546EF-B064-4847-B712-4803F516D528}" dt="2023-10-11T21:47:18.530" v="64" actId="478"/>
          <ac:graphicFrameMkLst>
            <pc:docMk/>
            <pc:sldMk cId="1054585050" sldId="269"/>
            <ac:graphicFrameMk id="6" creationId="{3027DCBE-09F5-69E1-15C6-738983BDB4FE}"/>
          </ac:graphicFrameMkLst>
        </pc:graphicFrameChg>
      </pc:sldChg>
      <pc:sldChg chg="addSp delSp modSp mod">
        <pc:chgData name="Claudia Ruvalcaba" userId="47be2a392f7a08c9" providerId="LiveId" clId="{9A3546EF-B064-4847-B712-4803F516D528}" dt="2023-10-11T22:04:56.198" v="217" actId="1076"/>
        <pc:sldMkLst>
          <pc:docMk/>
          <pc:sldMk cId="3151847154" sldId="271"/>
        </pc:sldMkLst>
        <pc:spChg chg="mod">
          <ac:chgData name="Claudia Ruvalcaba" userId="47be2a392f7a08c9" providerId="LiveId" clId="{9A3546EF-B064-4847-B712-4803F516D528}" dt="2023-10-11T22:04:56.198" v="217" actId="1076"/>
          <ac:spMkLst>
            <pc:docMk/>
            <pc:sldMk cId="3151847154" sldId="271"/>
            <ac:spMk id="8" creationId="{F5FFC74A-D5E0-7EB4-44E3-86B23EF2540B}"/>
          </ac:spMkLst>
        </pc:spChg>
        <pc:graphicFrameChg chg="del">
          <ac:chgData name="Claudia Ruvalcaba" userId="47be2a392f7a08c9" providerId="LiveId" clId="{9A3546EF-B064-4847-B712-4803F516D528}" dt="2023-10-11T22:02:17.662" v="212" actId="478"/>
          <ac:graphicFrameMkLst>
            <pc:docMk/>
            <pc:sldMk cId="3151847154" sldId="271"/>
            <ac:graphicFrameMk id="2" creationId="{3CAF1EC8-5D24-6700-0EB3-E80ACB474B05}"/>
          </ac:graphicFrameMkLst>
        </pc:graphicFrameChg>
        <pc:graphicFrameChg chg="add mod">
          <ac:chgData name="Claudia Ruvalcaba" userId="47be2a392f7a08c9" providerId="LiveId" clId="{9A3546EF-B064-4847-B712-4803F516D528}" dt="2023-10-11T22:04:38.036" v="214" actId="1076"/>
          <ac:graphicFrameMkLst>
            <pc:docMk/>
            <pc:sldMk cId="3151847154" sldId="271"/>
            <ac:graphicFrameMk id="3" creationId="{79B61E46-A0E5-3FCA-B43D-5315887ADAF0}"/>
          </ac:graphicFrameMkLst>
        </pc:graphicFrameChg>
      </pc:sldChg>
      <pc:sldChg chg="delSp modSp mod">
        <pc:chgData name="Claudia Ruvalcaba" userId="47be2a392f7a08c9" providerId="LiveId" clId="{9A3546EF-B064-4847-B712-4803F516D528}" dt="2023-10-11T22:07:51.339" v="246" actId="20577"/>
        <pc:sldMkLst>
          <pc:docMk/>
          <pc:sldMk cId="1431181882" sldId="272"/>
        </pc:sldMkLst>
        <pc:spChg chg="mod">
          <ac:chgData name="Claudia Ruvalcaba" userId="47be2a392f7a08c9" providerId="LiveId" clId="{9A3546EF-B064-4847-B712-4803F516D528}" dt="2023-10-11T22:07:51.339" v="246" actId="20577"/>
          <ac:spMkLst>
            <pc:docMk/>
            <pc:sldMk cId="1431181882" sldId="272"/>
            <ac:spMk id="3" creationId="{1903DE2D-14E2-4FE3-FDA3-5DF847EB24AE}"/>
          </ac:spMkLst>
        </pc:spChg>
        <pc:picChg chg="del">
          <ac:chgData name="Claudia Ruvalcaba" userId="47be2a392f7a08c9" providerId="LiveId" clId="{9A3546EF-B064-4847-B712-4803F516D528}" dt="2023-10-11T22:02:01.723" v="211" actId="478"/>
          <ac:picMkLst>
            <pc:docMk/>
            <pc:sldMk cId="1431181882" sldId="272"/>
            <ac:picMk id="5" creationId="{EB46F4A4-E3F0-F7D0-DAA8-5119F6572299}"/>
          </ac:picMkLst>
        </pc:picChg>
      </pc:sldChg>
    </pc:docChg>
  </pc:docChgLst>
  <pc:docChgLst>
    <pc:chgData name="Claudia Ruvalcaba" userId="47be2a392f7a08c9" providerId="LiveId" clId="{CD21DCB6-1A1A-4F8F-9097-A2F25715F72F}"/>
    <pc:docChg chg="custSel modSld">
      <pc:chgData name="Claudia Ruvalcaba" userId="47be2a392f7a08c9" providerId="LiveId" clId="{CD21DCB6-1A1A-4F8F-9097-A2F25715F72F}" dt="2024-02-01T21:55:44.444" v="1102" actId="6549"/>
      <pc:docMkLst>
        <pc:docMk/>
      </pc:docMkLst>
      <pc:sldChg chg="addSp delSp modSp mod">
        <pc:chgData name="Claudia Ruvalcaba" userId="47be2a392f7a08c9" providerId="LiveId" clId="{CD21DCB6-1A1A-4F8F-9097-A2F25715F72F}" dt="2024-01-25T23:42:16.191" v="611" actId="20577"/>
        <pc:sldMkLst>
          <pc:docMk/>
          <pc:sldMk cId="1054585050" sldId="269"/>
        </pc:sldMkLst>
        <pc:spChg chg="mod">
          <ac:chgData name="Claudia Ruvalcaba" userId="47be2a392f7a08c9" providerId="LiveId" clId="{CD21DCB6-1A1A-4F8F-9097-A2F25715F72F}" dt="2024-01-25T23:19:47.397" v="36" actId="20577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CD21DCB6-1A1A-4F8F-9097-A2F25715F72F}" dt="2024-01-25T23:42:16.191" v="611" actId="20577"/>
          <ac:spMkLst>
            <pc:docMk/>
            <pc:sldMk cId="1054585050" sldId="269"/>
            <ac:spMk id="9" creationId="{A3A1ADB6-689F-0F32-DC59-07A4C614C789}"/>
          </ac:spMkLst>
        </pc:spChg>
        <pc:spChg chg="mod">
          <ac:chgData name="Claudia Ruvalcaba" userId="47be2a392f7a08c9" providerId="LiveId" clId="{CD21DCB6-1A1A-4F8F-9097-A2F25715F72F}" dt="2024-01-25T23:18:02.377" v="9" actId="20577"/>
          <ac:spMkLst>
            <pc:docMk/>
            <pc:sldMk cId="1054585050" sldId="269"/>
            <ac:spMk id="134" creationId="{00000000-0000-0000-0000-000000000000}"/>
          </ac:spMkLst>
        </pc:spChg>
        <pc:graphicFrameChg chg="add mod modGraphic">
          <ac:chgData name="Claudia Ruvalcaba" userId="47be2a392f7a08c9" providerId="LiveId" clId="{CD21DCB6-1A1A-4F8F-9097-A2F25715F72F}" dt="2024-01-25T23:18:50.496" v="17" actId="1076"/>
          <ac:graphicFrameMkLst>
            <pc:docMk/>
            <pc:sldMk cId="1054585050" sldId="269"/>
            <ac:graphicFrameMk id="2" creationId="{2BB391BD-64D5-A5A7-0EFB-20031C90DA3F}"/>
          </ac:graphicFrameMkLst>
        </pc:graphicFrameChg>
        <pc:graphicFrameChg chg="del">
          <ac:chgData name="Claudia Ruvalcaba" userId="47be2a392f7a08c9" providerId="LiveId" clId="{CD21DCB6-1A1A-4F8F-9097-A2F25715F72F}" dt="2024-01-25T23:17:56.272" v="0" actId="478"/>
          <ac:graphicFrameMkLst>
            <pc:docMk/>
            <pc:sldMk cId="1054585050" sldId="269"/>
            <ac:graphicFrameMk id="3" creationId="{409DEDD5-9761-A3F6-71AF-0B770D2926A6}"/>
          </ac:graphicFrameMkLst>
        </pc:graphicFrameChg>
      </pc:sldChg>
      <pc:sldChg chg="addSp delSp modSp mod">
        <pc:chgData name="Claudia Ruvalcaba" userId="47be2a392f7a08c9" providerId="LiveId" clId="{CD21DCB6-1A1A-4F8F-9097-A2F25715F72F}" dt="2024-02-01T18:19:51.176" v="1097" actId="20577"/>
        <pc:sldMkLst>
          <pc:docMk/>
          <pc:sldMk cId="3151847154" sldId="271"/>
        </pc:sldMkLst>
        <pc:spChg chg="mod">
          <ac:chgData name="Claudia Ruvalcaba" userId="47be2a392f7a08c9" providerId="LiveId" clId="{CD21DCB6-1A1A-4F8F-9097-A2F25715F72F}" dt="2024-02-01T18:19:06.779" v="1078" actId="403"/>
          <ac:spMkLst>
            <pc:docMk/>
            <pc:sldMk cId="3151847154" sldId="271"/>
            <ac:spMk id="8" creationId="{F5FFC74A-D5E0-7EB4-44E3-86B23EF2540B}"/>
          </ac:spMkLst>
        </pc:spChg>
        <pc:spChg chg="mod">
          <ac:chgData name="Claudia Ruvalcaba" userId="47be2a392f7a08c9" providerId="LiveId" clId="{CD21DCB6-1A1A-4F8F-9097-A2F25715F72F}" dt="2024-01-25T23:38:23.588" v="323" actId="1076"/>
          <ac:spMkLst>
            <pc:docMk/>
            <pc:sldMk cId="3151847154" sldId="271"/>
            <ac:spMk id="134" creationId="{00000000-0000-0000-0000-000000000000}"/>
          </ac:spMkLst>
        </pc:spChg>
        <pc:graphicFrameChg chg="del">
          <ac:chgData name="Claudia Ruvalcaba" userId="47be2a392f7a08c9" providerId="LiveId" clId="{CD21DCB6-1A1A-4F8F-9097-A2F25715F72F}" dt="2024-01-25T23:36:11.491" v="314" actId="478"/>
          <ac:graphicFrameMkLst>
            <pc:docMk/>
            <pc:sldMk cId="3151847154" sldId="271"/>
            <ac:graphicFrameMk id="2" creationId="{A301D911-A4C8-089B-8D27-FB57B4A1F42E}"/>
          </ac:graphicFrameMkLst>
        </pc:graphicFrameChg>
        <pc:graphicFrameChg chg="add del mod">
          <ac:chgData name="Claudia Ruvalcaba" userId="47be2a392f7a08c9" providerId="LiveId" clId="{CD21DCB6-1A1A-4F8F-9097-A2F25715F72F}" dt="2024-01-25T23:37:57.037" v="320" actId="478"/>
          <ac:graphicFrameMkLst>
            <pc:docMk/>
            <pc:sldMk cId="3151847154" sldId="271"/>
            <ac:graphicFrameMk id="3" creationId="{32A3311C-5620-6931-2859-C98B1316C764}"/>
          </ac:graphicFrameMkLst>
        </pc:graphicFrameChg>
        <pc:graphicFrameChg chg="add mod modGraphic">
          <ac:chgData name="Claudia Ruvalcaba" userId="47be2a392f7a08c9" providerId="LiveId" clId="{CD21DCB6-1A1A-4F8F-9097-A2F25715F72F}" dt="2024-02-01T18:19:51.176" v="1097" actId="20577"/>
          <ac:graphicFrameMkLst>
            <pc:docMk/>
            <pc:sldMk cId="3151847154" sldId="271"/>
            <ac:graphicFrameMk id="4" creationId="{C4CF1380-B165-4F46-D9C6-0F0800C7971A}"/>
          </ac:graphicFrameMkLst>
        </pc:graphicFrameChg>
      </pc:sldChg>
      <pc:sldChg chg="modSp mod">
        <pc:chgData name="Claudia Ruvalcaba" userId="47be2a392f7a08c9" providerId="LiveId" clId="{CD21DCB6-1A1A-4F8F-9097-A2F25715F72F}" dt="2024-02-01T21:55:44.444" v="1102" actId="6549"/>
        <pc:sldMkLst>
          <pc:docMk/>
          <pc:sldMk cId="1431181882" sldId="272"/>
        </pc:sldMkLst>
        <pc:spChg chg="mod">
          <ac:chgData name="Claudia Ruvalcaba" userId="47be2a392f7a08c9" providerId="LiveId" clId="{CD21DCB6-1A1A-4F8F-9097-A2F25715F72F}" dt="2024-02-01T21:55:44.444" v="1102" actId="6549"/>
          <ac:spMkLst>
            <pc:docMk/>
            <pc:sldMk cId="1431181882" sldId="272"/>
            <ac:spMk id="3" creationId="{1903DE2D-14E2-4FE3-FDA3-5DF847EB24AE}"/>
          </ac:spMkLst>
        </pc:spChg>
        <pc:picChg chg="mod">
          <ac:chgData name="Claudia Ruvalcaba" userId="47be2a392f7a08c9" providerId="LiveId" clId="{CD21DCB6-1A1A-4F8F-9097-A2F25715F72F}" dt="2024-02-01T18:18:20.413" v="967" actId="1076"/>
          <ac:picMkLst>
            <pc:docMk/>
            <pc:sldMk cId="1431181882" sldId="272"/>
            <ac:picMk id="2" creationId="{3545FF37-50D9-8905-68C1-D9E24D6E8E0F}"/>
          </ac:picMkLst>
        </pc:picChg>
      </pc:sldChg>
    </pc:docChg>
  </pc:docChgLst>
  <pc:docChgLst>
    <pc:chgData name="Claudia Ruvalcaba" userId="47be2a392f7a08c9" providerId="LiveId" clId="{B6535879-4DA0-4C02-B715-AEC7CFDADC99}"/>
    <pc:docChg chg="undo custSel modSld sldOrd">
      <pc:chgData name="Claudia Ruvalcaba" userId="47be2a392f7a08c9" providerId="LiveId" clId="{B6535879-4DA0-4C02-B715-AEC7CFDADC99}" dt="2023-08-14T23:50:19.573" v="1226" actId="14100"/>
      <pc:docMkLst>
        <pc:docMk/>
      </pc:docMkLst>
      <pc:sldChg chg="modSp mod">
        <pc:chgData name="Claudia Ruvalcaba" userId="47be2a392f7a08c9" providerId="LiveId" clId="{B6535879-4DA0-4C02-B715-AEC7CFDADC99}" dt="2023-08-14T23:50:19.573" v="1226" actId="14100"/>
        <pc:sldMkLst>
          <pc:docMk/>
          <pc:sldMk cId="0" sldId="258"/>
        </pc:sldMkLst>
        <pc:spChg chg="mod">
          <ac:chgData name="Claudia Ruvalcaba" userId="47be2a392f7a08c9" providerId="LiveId" clId="{B6535879-4DA0-4C02-B715-AEC7CFDADC99}" dt="2023-08-14T23:50:19.573" v="1226" actId="14100"/>
          <ac:spMkLst>
            <pc:docMk/>
            <pc:sldMk cId="0" sldId="258"/>
            <ac:spMk id="115" creationId="{00000000-0000-0000-0000-000000000000}"/>
          </ac:spMkLst>
        </pc:spChg>
      </pc:sldChg>
      <pc:sldChg chg="addSp delSp modSp mod ord">
        <pc:chgData name="Claudia Ruvalcaba" userId="47be2a392f7a08c9" providerId="LiveId" clId="{B6535879-4DA0-4C02-B715-AEC7CFDADC99}" dt="2023-08-14T23:50:11.254" v="1225" actId="14100"/>
        <pc:sldMkLst>
          <pc:docMk/>
          <pc:sldMk cId="0" sldId="259"/>
        </pc:sldMkLst>
        <pc:spChg chg="add mod">
          <ac:chgData name="Claudia Ruvalcaba" userId="47be2a392f7a08c9" providerId="LiveId" clId="{B6535879-4DA0-4C02-B715-AEC7CFDADC99}" dt="2023-08-14T22:49:09.778" v="1215" actId="20577"/>
          <ac:spMkLst>
            <pc:docMk/>
            <pc:sldMk cId="0" sldId="259"/>
            <ac:spMk id="2" creationId="{AD3976AA-5B67-9565-696D-CB564AFA6007}"/>
          </ac:spMkLst>
        </pc:spChg>
        <pc:spChg chg="mod">
          <ac:chgData name="Claudia Ruvalcaba" userId="47be2a392f7a08c9" providerId="LiveId" clId="{B6535879-4DA0-4C02-B715-AEC7CFDADC99}" dt="2023-08-14T23:45:25.797" v="1217" actId="403"/>
          <ac:spMkLst>
            <pc:docMk/>
            <pc:sldMk cId="0" sldId="259"/>
            <ac:spMk id="4" creationId="{CE2D81F9-F12D-E68F-BE4B-D553D2477844}"/>
          </ac:spMkLst>
        </pc:spChg>
        <pc:spChg chg="del">
          <ac:chgData name="Claudia Ruvalcaba" userId="47be2a392f7a08c9" providerId="LiveId" clId="{B6535879-4DA0-4C02-B715-AEC7CFDADC99}" dt="2023-08-08T22:57:59.913" v="323" actId="478"/>
          <ac:spMkLst>
            <pc:docMk/>
            <pc:sldMk cId="0" sldId="259"/>
            <ac:spMk id="9" creationId="{A14FDF5A-45F5-319D-19E9-FDE3A94D924B}"/>
          </ac:spMkLst>
        </pc:spChg>
        <pc:spChg chg="mod">
          <ac:chgData name="Claudia Ruvalcaba" userId="47be2a392f7a08c9" providerId="LiveId" clId="{B6535879-4DA0-4C02-B715-AEC7CFDADC99}" dt="2023-08-14T23:50:11.254" v="1225" actId="14100"/>
          <ac:spMkLst>
            <pc:docMk/>
            <pc:sldMk cId="0" sldId="259"/>
            <ac:spMk id="132" creationId="{00000000-0000-0000-0000-000000000000}"/>
          </ac:spMkLst>
        </pc:spChg>
        <pc:graphicFrameChg chg="del">
          <ac:chgData name="Claudia Ruvalcaba" userId="47be2a392f7a08c9" providerId="LiveId" clId="{B6535879-4DA0-4C02-B715-AEC7CFDADC99}" dt="2023-08-08T22:58:01.027" v="324" actId="478"/>
          <ac:graphicFrameMkLst>
            <pc:docMk/>
            <pc:sldMk cId="0" sldId="259"/>
            <ac:graphicFrameMk id="8" creationId="{7DF9978D-6083-370F-529D-869B37BFE298}"/>
          </ac:graphicFrameMkLst>
        </pc:graphicFrameChg>
      </pc:sldChg>
      <pc:sldChg chg="modSp mod">
        <pc:chgData name="Claudia Ruvalcaba" userId="47be2a392f7a08c9" providerId="LiveId" clId="{B6535879-4DA0-4C02-B715-AEC7CFDADC99}" dt="2023-08-14T23:50:02.949" v="1224" actId="14100"/>
        <pc:sldMkLst>
          <pc:docMk/>
          <pc:sldMk cId="0" sldId="260"/>
        </pc:sldMkLst>
        <pc:spChg chg="mod">
          <ac:chgData name="Claudia Ruvalcaba" userId="47be2a392f7a08c9" providerId="LiveId" clId="{B6535879-4DA0-4C02-B715-AEC7CFDADC99}" dt="2023-08-09T00:19:14.232" v="894" actId="113"/>
          <ac:spMkLst>
            <pc:docMk/>
            <pc:sldMk cId="0" sldId="260"/>
            <ac:spMk id="2" creationId="{D8E60A0A-3A60-04A5-BFA3-67F7F602B0FC}"/>
          </ac:spMkLst>
        </pc:spChg>
        <pc:spChg chg="mod">
          <ac:chgData name="Claudia Ruvalcaba" userId="47be2a392f7a08c9" providerId="LiveId" clId="{B6535879-4DA0-4C02-B715-AEC7CFDADC99}" dt="2023-08-14T23:50:02.949" v="1224" actId="14100"/>
          <ac:spMkLst>
            <pc:docMk/>
            <pc:sldMk cId="0" sldId="260"/>
            <ac:spMk id="144" creationId="{00000000-0000-0000-0000-000000000000}"/>
          </ac:spMkLst>
        </pc:spChg>
        <pc:spChg chg="mod">
          <ac:chgData name="Claudia Ruvalcaba" userId="47be2a392f7a08c9" providerId="LiveId" clId="{B6535879-4DA0-4C02-B715-AEC7CFDADC99}" dt="2023-08-09T00:18:46.363" v="893" actId="20577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Claudia Ruvalcaba" userId="47be2a392f7a08c9" providerId="LiveId" clId="{B6535879-4DA0-4C02-B715-AEC7CFDADC99}" dt="2023-07-24T23:11:10.319" v="43" actId="1076"/>
          <ac:spMkLst>
            <pc:docMk/>
            <pc:sldMk cId="0" sldId="260"/>
            <ac:spMk id="153" creationId="{00000000-0000-0000-0000-000000000000}"/>
          </ac:spMkLst>
        </pc:spChg>
        <pc:graphicFrameChg chg="mod modGraphic">
          <ac:chgData name="Claudia Ruvalcaba" userId="47be2a392f7a08c9" providerId="LiveId" clId="{B6535879-4DA0-4C02-B715-AEC7CFDADC99}" dt="2023-08-08T22:56:18.650" v="262" actId="1076"/>
          <ac:graphicFrameMkLst>
            <pc:docMk/>
            <pc:sldMk cId="0" sldId="260"/>
            <ac:graphicFrameMk id="3" creationId="{25C1E7ED-AA3B-5C62-B591-4021A51D646C}"/>
          </ac:graphicFrameMkLst>
        </pc:graphicFrameChg>
      </pc:sldChg>
      <pc:sldChg chg="addSp delSp modSp mod">
        <pc:chgData name="Claudia Ruvalcaba" userId="47be2a392f7a08c9" providerId="LiveId" clId="{B6535879-4DA0-4C02-B715-AEC7CFDADC99}" dt="2023-08-14T23:49:56.133" v="1223" actId="14100"/>
        <pc:sldMkLst>
          <pc:docMk/>
          <pc:sldMk cId="1054585050" sldId="269"/>
        </pc:sldMkLst>
        <pc:spChg chg="add mod">
          <ac:chgData name="Claudia Ruvalcaba" userId="47be2a392f7a08c9" providerId="LiveId" clId="{B6535879-4DA0-4C02-B715-AEC7CFDADC99}" dt="2023-08-14T23:47:53.877" v="1219" actId="108"/>
          <ac:spMkLst>
            <pc:docMk/>
            <pc:sldMk cId="1054585050" sldId="269"/>
            <ac:spMk id="2" creationId="{0C0706A3-A7D3-9436-852D-A722D66400F6}"/>
          </ac:spMkLst>
        </pc:spChg>
        <pc:spChg chg="mod">
          <ac:chgData name="Claudia Ruvalcaba" userId="47be2a392f7a08c9" providerId="LiveId" clId="{B6535879-4DA0-4C02-B715-AEC7CFDADC99}" dt="2023-08-14T23:48:02.893" v="1221" actId="1076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B6535879-4DA0-4C02-B715-AEC7CFDADC99}" dt="2023-08-14T23:49:56.133" v="1223" actId="14100"/>
          <ac:spMkLst>
            <pc:docMk/>
            <pc:sldMk cId="1054585050" sldId="269"/>
            <ac:spMk id="132" creationId="{00000000-0000-0000-0000-000000000000}"/>
          </ac:spMkLst>
        </pc:spChg>
        <pc:spChg chg="mod">
          <ac:chgData name="Claudia Ruvalcaba" userId="47be2a392f7a08c9" providerId="LiveId" clId="{B6535879-4DA0-4C02-B715-AEC7CFDADC99}" dt="2023-08-08T23:53:53.097" v="440" actId="6549"/>
          <ac:spMkLst>
            <pc:docMk/>
            <pc:sldMk cId="1054585050" sldId="269"/>
            <ac:spMk id="134" creationId="{00000000-0000-0000-0000-000000000000}"/>
          </ac:spMkLst>
        </pc:spChg>
        <pc:graphicFrameChg chg="add del mod modGraphic">
          <ac:chgData name="Claudia Ruvalcaba" userId="47be2a392f7a08c9" providerId="LiveId" clId="{B6535879-4DA0-4C02-B715-AEC7CFDADC99}" dt="2023-07-24T23:09:54.975" v="35" actId="478"/>
          <ac:graphicFrameMkLst>
            <pc:docMk/>
            <pc:sldMk cId="1054585050" sldId="269"/>
            <ac:graphicFrameMk id="2" creationId="{2D8338FF-AF15-7E95-29F7-0248C7072505}"/>
          </ac:graphicFrameMkLst>
        </pc:graphicFrameChg>
        <pc:graphicFrameChg chg="add del mod">
          <ac:chgData name="Claudia Ruvalcaba" userId="47be2a392f7a08c9" providerId="LiveId" clId="{B6535879-4DA0-4C02-B715-AEC7CFDADC99}" dt="2023-07-24T22:57:09.466" v="2"/>
          <ac:graphicFrameMkLst>
            <pc:docMk/>
            <pc:sldMk cId="1054585050" sldId="269"/>
            <ac:graphicFrameMk id="2" creationId="{86DC4C15-D68B-A0EE-6D17-554C2B54A3A8}"/>
          </ac:graphicFrameMkLst>
        </pc:graphicFrameChg>
        <pc:graphicFrameChg chg="add del">
          <ac:chgData name="Claudia Ruvalcaba" userId="47be2a392f7a08c9" providerId="LiveId" clId="{B6535879-4DA0-4C02-B715-AEC7CFDADC99}" dt="2023-07-24T23:04:12.632" v="8" actId="478"/>
          <ac:graphicFrameMkLst>
            <pc:docMk/>
            <pc:sldMk cId="1054585050" sldId="269"/>
            <ac:graphicFrameMk id="3" creationId="{19FC2FE2-0AE5-5707-05A5-C355081CCF36}"/>
          </ac:graphicFrameMkLst>
        </pc:graphicFrameChg>
        <pc:graphicFrameChg chg="add del mod">
          <ac:chgData name="Claudia Ruvalcaba" userId="47be2a392f7a08c9" providerId="LiveId" clId="{B6535879-4DA0-4C02-B715-AEC7CFDADC99}" dt="2023-08-08T23:06:54.851" v="385"/>
          <ac:graphicFrameMkLst>
            <pc:docMk/>
            <pc:sldMk cId="1054585050" sldId="269"/>
            <ac:graphicFrameMk id="3" creationId="{9381C0DC-9184-E15D-89BD-6AF2F9C1618E}"/>
          </ac:graphicFrameMkLst>
        </pc:graphicFrameChg>
        <pc:graphicFrameChg chg="add del mod">
          <ac:chgData name="Claudia Ruvalcaba" userId="47be2a392f7a08c9" providerId="LiveId" clId="{B6535879-4DA0-4C02-B715-AEC7CFDADC99}" dt="2023-08-08T23:06:50.856" v="383" actId="478"/>
          <ac:graphicFrameMkLst>
            <pc:docMk/>
            <pc:sldMk cId="1054585050" sldId="269"/>
            <ac:graphicFrameMk id="4" creationId="{AA645C12-A1FB-ACC9-71E9-51BC7EC93248}"/>
          </ac:graphicFrameMkLst>
        </pc:graphicFrameChg>
        <pc:graphicFrameChg chg="add del mod">
          <ac:chgData name="Claudia Ruvalcaba" userId="47be2a392f7a08c9" providerId="LiveId" clId="{B6535879-4DA0-4C02-B715-AEC7CFDADC99}" dt="2023-07-24T23:01:48.716" v="6"/>
          <ac:graphicFrameMkLst>
            <pc:docMk/>
            <pc:sldMk cId="1054585050" sldId="269"/>
            <ac:graphicFrameMk id="4" creationId="{F356D119-1899-27EB-4F5F-2281D7983882}"/>
          </ac:graphicFrameMkLst>
        </pc:graphicFrameChg>
        <pc:graphicFrameChg chg="add del mod modGraphic">
          <ac:chgData name="Claudia Ruvalcaba" userId="47be2a392f7a08c9" providerId="LiveId" clId="{B6535879-4DA0-4C02-B715-AEC7CFDADC99}" dt="2023-08-08T23:19:42.481" v="397" actId="478"/>
          <ac:graphicFrameMkLst>
            <pc:docMk/>
            <pc:sldMk cId="1054585050" sldId="269"/>
            <ac:graphicFrameMk id="6" creationId="{F69993CE-CB1C-FFD3-624C-68B687796AB1}"/>
          </ac:graphicFrameMkLst>
        </pc:graphicFrameChg>
        <pc:graphicFrameChg chg="add mod modGraphic">
          <ac:chgData name="Claudia Ruvalcaba" userId="47be2a392f7a08c9" providerId="LiveId" clId="{B6535879-4DA0-4C02-B715-AEC7CFDADC99}" dt="2023-08-08T23:50:15.411" v="407" actId="20577"/>
          <ac:graphicFrameMkLst>
            <pc:docMk/>
            <pc:sldMk cId="1054585050" sldId="269"/>
            <ac:graphicFrameMk id="7" creationId="{EF8CA845-C22B-7C82-E6CB-E19ECDD49031}"/>
          </ac:graphicFrameMkLst>
        </pc:graphicFrameChg>
      </pc:sldChg>
      <pc:sldChg chg="addSp delSp modSp mod">
        <pc:chgData name="Claudia Ruvalcaba" userId="47be2a392f7a08c9" providerId="LiveId" clId="{B6535879-4DA0-4C02-B715-AEC7CFDADC99}" dt="2023-08-14T23:49:47.365" v="1222" actId="14100"/>
        <pc:sldMkLst>
          <pc:docMk/>
          <pc:sldMk cId="3151847154" sldId="271"/>
        </pc:sldMkLst>
        <pc:spChg chg="add mod">
          <ac:chgData name="Claudia Ruvalcaba" userId="47be2a392f7a08c9" providerId="LiveId" clId="{B6535879-4DA0-4C02-B715-AEC7CFDADC99}" dt="2023-08-09T00:24:51.379" v="918" actId="6549"/>
          <ac:spMkLst>
            <pc:docMk/>
            <pc:sldMk cId="3151847154" sldId="271"/>
            <ac:spMk id="8" creationId="{F5FFC74A-D5E0-7EB4-44E3-86B23EF2540B}"/>
          </ac:spMkLst>
        </pc:spChg>
        <pc:spChg chg="mod">
          <ac:chgData name="Claudia Ruvalcaba" userId="47be2a392f7a08c9" providerId="LiveId" clId="{B6535879-4DA0-4C02-B715-AEC7CFDADC99}" dt="2023-08-14T23:49:47.365" v="1222" actId="14100"/>
          <ac:spMkLst>
            <pc:docMk/>
            <pc:sldMk cId="3151847154" sldId="271"/>
            <ac:spMk id="132" creationId="{00000000-0000-0000-0000-000000000000}"/>
          </ac:spMkLst>
        </pc:spChg>
        <pc:graphicFrameChg chg="add del mod">
          <ac:chgData name="Claudia Ruvalcaba" userId="47be2a392f7a08c9" providerId="LiveId" clId="{B6535879-4DA0-4C02-B715-AEC7CFDADC99}" dt="2023-08-08T18:40:47.325" v="163"/>
          <ac:graphicFrameMkLst>
            <pc:docMk/>
            <pc:sldMk cId="3151847154" sldId="271"/>
            <ac:graphicFrameMk id="2" creationId="{8E0B9031-2684-38A6-CF9B-AE766D2CBEFB}"/>
          </ac:graphicFrameMkLst>
        </pc:graphicFrameChg>
        <pc:graphicFrameChg chg="del modGraphic">
          <ac:chgData name="Claudia Ruvalcaba" userId="47be2a392f7a08c9" providerId="LiveId" clId="{B6535879-4DA0-4C02-B715-AEC7CFDADC99}" dt="2023-08-08T18:40:41.837" v="161" actId="478"/>
          <ac:graphicFrameMkLst>
            <pc:docMk/>
            <pc:sldMk cId="3151847154" sldId="271"/>
            <ac:graphicFrameMk id="3" creationId="{667FB4E0-AADA-9B4C-2E6E-B88A96F3356E}"/>
          </ac:graphicFrameMkLst>
        </pc:graphicFrameChg>
        <pc:graphicFrameChg chg="add del mod modGraphic">
          <ac:chgData name="Claudia Ruvalcaba" userId="47be2a392f7a08c9" providerId="LiveId" clId="{B6535879-4DA0-4C02-B715-AEC7CFDADC99}" dt="2023-08-08T22:18:49.965" v="169" actId="478"/>
          <ac:graphicFrameMkLst>
            <pc:docMk/>
            <pc:sldMk cId="3151847154" sldId="271"/>
            <ac:graphicFrameMk id="4" creationId="{0147BF4B-3C3D-DAED-2570-1E34825C5050}"/>
          </ac:graphicFrameMkLst>
        </pc:graphicFrameChg>
        <pc:graphicFrameChg chg="add del mod">
          <ac:chgData name="Claudia Ruvalcaba" userId="47be2a392f7a08c9" providerId="LiveId" clId="{B6535879-4DA0-4C02-B715-AEC7CFDADC99}" dt="2023-08-08T22:18:55.141" v="171"/>
          <ac:graphicFrameMkLst>
            <pc:docMk/>
            <pc:sldMk cId="3151847154" sldId="271"/>
            <ac:graphicFrameMk id="5" creationId="{BADCA588-D2B1-E618-9566-8C35920C1A6E}"/>
          </ac:graphicFrameMkLst>
        </pc:graphicFrameChg>
        <pc:graphicFrameChg chg="add mod modGraphic">
          <ac:chgData name="Claudia Ruvalcaba" userId="47be2a392f7a08c9" providerId="LiveId" clId="{B6535879-4DA0-4C02-B715-AEC7CFDADC99}" dt="2023-08-08T23:59:09.723" v="652" actId="1076"/>
          <ac:graphicFrameMkLst>
            <pc:docMk/>
            <pc:sldMk cId="3151847154" sldId="271"/>
            <ac:graphicFrameMk id="6" creationId="{ECBCC0C4-D602-C2C2-D1F4-1F3DDB3AEFF0}"/>
          </ac:graphicFrameMkLst>
        </pc:graphicFrameChg>
        <pc:picChg chg="mod">
          <ac:chgData name="Claudia Ruvalcaba" userId="47be2a392f7a08c9" providerId="LiveId" clId="{B6535879-4DA0-4C02-B715-AEC7CFDADC99}" dt="2023-08-08T22:25:42.033" v="202" actId="688"/>
          <ac:picMkLst>
            <pc:docMk/>
            <pc:sldMk cId="3151847154" sldId="271"/>
            <ac:picMk id="7" creationId="{2789F248-27AB-50A8-6626-CAE481ABF732}"/>
          </ac:picMkLst>
        </pc:picChg>
      </pc:sldChg>
      <pc:sldChg chg="addSp delSp modSp mod">
        <pc:chgData name="Claudia Ruvalcaba" userId="47be2a392f7a08c9" providerId="LiveId" clId="{B6535879-4DA0-4C02-B715-AEC7CFDADC99}" dt="2023-08-14T23:47:16.357" v="1218" actId="14100"/>
        <pc:sldMkLst>
          <pc:docMk/>
          <pc:sldMk cId="1431181882" sldId="272"/>
        </pc:sldMkLst>
        <pc:spChg chg="add del mod">
          <ac:chgData name="Claudia Ruvalcaba" userId="47be2a392f7a08c9" providerId="LiveId" clId="{B6535879-4DA0-4C02-B715-AEC7CFDADC99}" dt="2023-08-08T23:54:06.149" v="441" actId="478"/>
          <ac:spMkLst>
            <pc:docMk/>
            <pc:sldMk cId="1431181882" sldId="272"/>
            <ac:spMk id="2" creationId="{50A36B8F-F15E-7D72-CDDA-24BC6B5C7754}"/>
          </ac:spMkLst>
        </pc:spChg>
        <pc:spChg chg="mod">
          <ac:chgData name="Claudia Ruvalcaba" userId="47be2a392f7a08c9" providerId="LiveId" clId="{B6535879-4DA0-4C02-B715-AEC7CFDADC99}" dt="2023-08-09T00:39:18.674" v="1138" actId="1076"/>
          <ac:spMkLst>
            <pc:docMk/>
            <pc:sldMk cId="1431181882" sldId="272"/>
            <ac:spMk id="3" creationId="{1903DE2D-14E2-4FE3-FDA3-5DF847EB24AE}"/>
          </ac:spMkLst>
        </pc:spChg>
        <pc:spChg chg="add mod">
          <ac:chgData name="Claudia Ruvalcaba" userId="47be2a392f7a08c9" providerId="LiveId" clId="{B6535879-4DA0-4C02-B715-AEC7CFDADC99}" dt="2023-08-09T00:39:52.826" v="1151" actId="1076"/>
          <ac:spMkLst>
            <pc:docMk/>
            <pc:sldMk cId="1431181882" sldId="272"/>
            <ac:spMk id="4" creationId="{7BCCE9CD-B4CB-BF63-8768-69E4795365D2}"/>
          </ac:spMkLst>
        </pc:spChg>
        <pc:spChg chg="mod">
          <ac:chgData name="Claudia Ruvalcaba" userId="47be2a392f7a08c9" providerId="LiveId" clId="{B6535879-4DA0-4C02-B715-AEC7CFDADC99}" dt="2023-08-09T00:39:42.244" v="1148" actId="113"/>
          <ac:spMkLst>
            <pc:docMk/>
            <pc:sldMk cId="1431181882" sldId="272"/>
            <ac:spMk id="6" creationId="{DB64F51A-9435-7665-BA92-55E2A824F68C}"/>
          </ac:spMkLst>
        </pc:spChg>
        <pc:spChg chg="add mod">
          <ac:chgData name="Claudia Ruvalcaba" userId="47be2a392f7a08c9" providerId="LiveId" clId="{B6535879-4DA0-4C02-B715-AEC7CFDADC99}" dt="2023-08-09T00:40:56.455" v="1157" actId="20577"/>
          <ac:spMkLst>
            <pc:docMk/>
            <pc:sldMk cId="1431181882" sldId="272"/>
            <ac:spMk id="8" creationId="{FC29F6DE-BBB4-67C1-E40A-257C4B66C933}"/>
          </ac:spMkLst>
        </pc:spChg>
        <pc:spChg chg="mod">
          <ac:chgData name="Claudia Ruvalcaba" userId="47be2a392f7a08c9" providerId="LiveId" clId="{B6535879-4DA0-4C02-B715-AEC7CFDADC99}" dt="2023-08-14T23:47:16.357" v="1218" actId="14100"/>
          <ac:spMkLst>
            <pc:docMk/>
            <pc:sldMk cId="1431181882" sldId="272"/>
            <ac:spMk id="132" creationId="{00000000-0000-0000-0000-000000000000}"/>
          </ac:spMkLst>
        </pc:spChg>
        <pc:graphicFrameChg chg="add del mod">
          <ac:chgData name="Claudia Ruvalcaba" userId="47be2a392f7a08c9" providerId="LiveId" clId="{B6535879-4DA0-4C02-B715-AEC7CFDADC99}" dt="2023-08-09T00:26:42.717" v="1117"/>
          <ac:graphicFrameMkLst>
            <pc:docMk/>
            <pc:sldMk cId="1431181882" sldId="272"/>
            <ac:graphicFrameMk id="9" creationId="{9850AB2E-8E50-84B9-D59E-FC3F65421ABE}"/>
          </ac:graphicFrameMkLst>
        </pc:graphicFrameChg>
        <pc:graphicFrameChg chg="add mod">
          <ac:chgData name="Claudia Ruvalcaba" userId="47be2a392f7a08c9" providerId="LiveId" clId="{B6535879-4DA0-4C02-B715-AEC7CFDADC99}" dt="2023-08-09T00:39:49.538" v="1150" actId="1076"/>
          <ac:graphicFrameMkLst>
            <pc:docMk/>
            <pc:sldMk cId="1431181882" sldId="272"/>
            <ac:graphicFrameMk id="10" creationId="{F45CAF5A-8A93-6C39-2957-D9F8CFC40A80}"/>
          </ac:graphicFrameMkLst>
        </pc:graphicFrameChg>
        <pc:picChg chg="del mod">
          <ac:chgData name="Claudia Ruvalcaba" userId="47be2a392f7a08c9" providerId="LiveId" clId="{B6535879-4DA0-4C02-B715-AEC7CFDADC99}" dt="2023-08-09T00:39:05.044" v="1133" actId="478"/>
          <ac:picMkLst>
            <pc:docMk/>
            <pc:sldMk cId="1431181882" sldId="272"/>
            <ac:picMk id="5" creationId="{95ADEA13-A650-38B6-D2DE-E16EB725B538}"/>
          </ac:picMkLst>
        </pc:picChg>
      </pc:sldChg>
    </pc:docChg>
  </pc:docChgLst>
  <pc:docChgLst>
    <pc:chgData name="Claudia Ruvalcaba" userId="47be2a392f7a08c9" providerId="LiveId" clId="{96D78A02-82C3-42A1-8DA6-4919A31D85F0}"/>
    <pc:docChg chg="custSel modSld">
      <pc:chgData name="Claudia Ruvalcaba" userId="47be2a392f7a08c9" providerId="LiveId" clId="{96D78A02-82C3-42A1-8DA6-4919A31D85F0}" dt="2023-02-24T00:11:58.550" v="31" actId="14100"/>
      <pc:docMkLst>
        <pc:docMk/>
      </pc:docMkLst>
      <pc:sldChg chg="modSp mod">
        <pc:chgData name="Claudia Ruvalcaba" userId="47be2a392f7a08c9" providerId="LiveId" clId="{96D78A02-82C3-42A1-8DA6-4919A31D85F0}" dt="2023-02-24T00:11:58.550" v="31" actId="14100"/>
        <pc:sldMkLst>
          <pc:docMk/>
          <pc:sldMk cId="0" sldId="257"/>
        </pc:sldMkLst>
        <pc:spChg chg="mod">
          <ac:chgData name="Claudia Ruvalcaba" userId="47be2a392f7a08c9" providerId="LiveId" clId="{96D78A02-82C3-42A1-8DA6-4919A31D85F0}" dt="2023-02-24T00:11:52.377" v="29" actId="1076"/>
          <ac:spMkLst>
            <pc:docMk/>
            <pc:sldMk cId="0" sldId="257"/>
            <ac:spMk id="104" creationId="{00000000-0000-0000-0000-000000000000}"/>
          </ac:spMkLst>
        </pc:spChg>
        <pc:picChg chg="mod">
          <ac:chgData name="Claudia Ruvalcaba" userId="47be2a392f7a08c9" providerId="LiveId" clId="{96D78A02-82C3-42A1-8DA6-4919A31D85F0}" dt="2023-02-24T00:11:55.793" v="30" actId="14100"/>
          <ac:picMkLst>
            <pc:docMk/>
            <pc:sldMk cId="0" sldId="257"/>
            <ac:picMk id="109" creationId="{00000000-0000-0000-0000-000000000000}"/>
          </ac:picMkLst>
        </pc:picChg>
        <pc:picChg chg="mod">
          <ac:chgData name="Claudia Ruvalcaba" userId="47be2a392f7a08c9" providerId="LiveId" clId="{96D78A02-82C3-42A1-8DA6-4919A31D85F0}" dt="2023-02-24T00:11:58.550" v="31" actId="14100"/>
          <ac:picMkLst>
            <pc:docMk/>
            <pc:sldMk cId="0" sldId="257"/>
            <ac:picMk id="110" creationId="{00000000-0000-0000-0000-000000000000}"/>
          </ac:picMkLst>
        </pc:picChg>
      </pc:sldChg>
      <pc:sldChg chg="modSp mod">
        <pc:chgData name="Claudia Ruvalcaba" userId="47be2a392f7a08c9" providerId="LiveId" clId="{96D78A02-82C3-42A1-8DA6-4919A31D85F0}" dt="2023-02-24T00:06:29.452" v="26" actId="14100"/>
        <pc:sldMkLst>
          <pc:docMk/>
          <pc:sldMk cId="3378757360" sldId="268"/>
        </pc:sldMkLst>
        <pc:spChg chg="mod">
          <ac:chgData name="Claudia Ruvalcaba" userId="47be2a392f7a08c9" providerId="LiveId" clId="{96D78A02-82C3-42A1-8DA6-4919A31D85F0}" dt="2023-02-24T00:06:29.452" v="26" actId="14100"/>
          <ac:spMkLst>
            <pc:docMk/>
            <pc:sldMk cId="3378757360" sldId="268"/>
            <ac:spMk id="3" creationId="{4BCF14F2-8EAE-0195-4DDA-780751AC6FFD}"/>
          </ac:spMkLst>
        </pc:spChg>
      </pc:sldChg>
    </pc:docChg>
  </pc:docChgLst>
  <pc:docChgLst>
    <pc:chgData name="Claudia Ruvalcaba" userId="47be2a392f7a08c9" providerId="LiveId" clId="{5D2387FF-397E-44B1-804D-59FC5D9042BB}"/>
    <pc:docChg chg="modSld">
      <pc:chgData name="Claudia Ruvalcaba" userId="47be2a392f7a08c9" providerId="LiveId" clId="{5D2387FF-397E-44B1-804D-59FC5D9042BB}" dt="2023-11-09T00:21:08.939" v="21" actId="20577"/>
      <pc:docMkLst>
        <pc:docMk/>
      </pc:docMkLst>
      <pc:sldChg chg="modSp mod">
        <pc:chgData name="Claudia Ruvalcaba" userId="47be2a392f7a08c9" providerId="LiveId" clId="{5D2387FF-397E-44B1-804D-59FC5D9042BB}" dt="2023-11-09T00:20:40.378" v="11" actId="20577"/>
        <pc:sldMkLst>
          <pc:docMk/>
          <pc:sldMk cId="1054585050" sldId="269"/>
        </pc:sldMkLst>
        <pc:spChg chg="mod">
          <ac:chgData name="Claudia Ruvalcaba" userId="47be2a392f7a08c9" providerId="LiveId" clId="{5D2387FF-397E-44B1-804D-59FC5D9042BB}" dt="2023-11-09T00:20:40.378" v="11" actId="20577"/>
          <ac:spMkLst>
            <pc:docMk/>
            <pc:sldMk cId="1054585050" sldId="269"/>
            <ac:spMk id="134" creationId="{00000000-0000-0000-0000-000000000000}"/>
          </ac:spMkLst>
        </pc:spChg>
      </pc:sldChg>
      <pc:sldChg chg="modSp mod">
        <pc:chgData name="Claudia Ruvalcaba" userId="47be2a392f7a08c9" providerId="LiveId" clId="{5D2387FF-397E-44B1-804D-59FC5D9042BB}" dt="2023-11-09T00:21:08.939" v="21" actId="20577"/>
        <pc:sldMkLst>
          <pc:docMk/>
          <pc:sldMk cId="1431181882" sldId="272"/>
        </pc:sldMkLst>
        <pc:spChg chg="mod">
          <ac:chgData name="Claudia Ruvalcaba" userId="47be2a392f7a08c9" providerId="LiveId" clId="{5D2387FF-397E-44B1-804D-59FC5D9042BB}" dt="2023-11-09T00:21:08.939" v="21" actId="20577"/>
          <ac:spMkLst>
            <pc:docMk/>
            <pc:sldMk cId="1431181882" sldId="272"/>
            <ac:spMk id="3" creationId="{1903DE2D-14E2-4FE3-FDA3-5DF847EB24AE}"/>
          </ac:spMkLst>
        </pc:spChg>
      </pc:sldChg>
    </pc:docChg>
  </pc:docChgLst>
  <pc:docChgLst>
    <pc:chgData name="Claudia Ruvalcaba" userId="47be2a392f7a08c9" providerId="LiveId" clId="{F6C95F1E-BF5F-45EB-B80E-F2A53D3E314B}"/>
    <pc:docChg chg="undo redo custSel modSld">
      <pc:chgData name="Claudia Ruvalcaba" userId="47be2a392f7a08c9" providerId="LiveId" clId="{F6C95F1E-BF5F-45EB-B80E-F2A53D3E314B}" dt="2023-12-21T20:10:46.632" v="75" actId="20577"/>
      <pc:docMkLst>
        <pc:docMk/>
      </pc:docMkLst>
      <pc:sldChg chg="addSp delSp modSp mod">
        <pc:chgData name="Claudia Ruvalcaba" userId="47be2a392f7a08c9" providerId="LiveId" clId="{F6C95F1E-BF5F-45EB-B80E-F2A53D3E314B}" dt="2023-12-21T19:54:37.616" v="22" actId="20577"/>
        <pc:sldMkLst>
          <pc:docMk/>
          <pc:sldMk cId="1054585050" sldId="269"/>
        </pc:sldMkLst>
        <pc:spChg chg="mod">
          <ac:chgData name="Claudia Ruvalcaba" userId="47be2a392f7a08c9" providerId="LiveId" clId="{F6C95F1E-BF5F-45EB-B80E-F2A53D3E314B}" dt="2023-12-21T19:52:09.231" v="13" actId="20577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F6C95F1E-BF5F-45EB-B80E-F2A53D3E314B}" dt="2023-12-21T19:54:37.616" v="22" actId="20577"/>
          <ac:spMkLst>
            <pc:docMk/>
            <pc:sldMk cId="1054585050" sldId="269"/>
            <ac:spMk id="9" creationId="{A3A1ADB6-689F-0F32-DC59-07A4C614C789}"/>
          </ac:spMkLst>
        </pc:spChg>
        <pc:spChg chg="mod">
          <ac:chgData name="Claudia Ruvalcaba" userId="47be2a392f7a08c9" providerId="LiveId" clId="{F6C95F1E-BF5F-45EB-B80E-F2A53D3E314B}" dt="2023-12-21T19:51:38.808" v="12" actId="20577"/>
          <ac:spMkLst>
            <pc:docMk/>
            <pc:sldMk cId="1054585050" sldId="269"/>
            <ac:spMk id="134" creationId="{00000000-0000-0000-0000-000000000000}"/>
          </ac:spMkLst>
        </pc:spChg>
        <pc:graphicFrameChg chg="del">
          <ac:chgData name="Claudia Ruvalcaba" userId="47be2a392f7a08c9" providerId="LiveId" clId="{F6C95F1E-BF5F-45EB-B80E-F2A53D3E314B}" dt="2023-12-21T19:52:23.707" v="14" actId="21"/>
          <ac:graphicFrameMkLst>
            <pc:docMk/>
            <pc:sldMk cId="1054585050" sldId="269"/>
            <ac:graphicFrameMk id="2" creationId="{810A8269-AFA5-7846-57D7-9573EC3A8F94}"/>
          </ac:graphicFrameMkLst>
        </pc:graphicFrameChg>
        <pc:graphicFrameChg chg="add mod">
          <ac:chgData name="Claudia Ruvalcaba" userId="47be2a392f7a08c9" providerId="LiveId" clId="{F6C95F1E-BF5F-45EB-B80E-F2A53D3E314B}" dt="2023-12-21T19:53:16.741" v="16" actId="1076"/>
          <ac:graphicFrameMkLst>
            <pc:docMk/>
            <pc:sldMk cId="1054585050" sldId="269"/>
            <ac:graphicFrameMk id="3" creationId="{409DEDD5-9761-A3F6-71AF-0B770D2926A6}"/>
          </ac:graphicFrameMkLst>
        </pc:graphicFrameChg>
      </pc:sldChg>
      <pc:sldChg chg="addSp delSp modSp mod">
        <pc:chgData name="Claudia Ruvalcaba" userId="47be2a392f7a08c9" providerId="LiveId" clId="{F6C95F1E-BF5F-45EB-B80E-F2A53D3E314B}" dt="2023-12-21T20:10:46.632" v="75" actId="20577"/>
        <pc:sldMkLst>
          <pc:docMk/>
          <pc:sldMk cId="3151847154" sldId="271"/>
        </pc:sldMkLst>
        <pc:spChg chg="mod">
          <ac:chgData name="Claudia Ruvalcaba" userId="47be2a392f7a08c9" providerId="LiveId" clId="{F6C95F1E-BF5F-45EB-B80E-F2A53D3E314B}" dt="2023-12-21T20:10:46.632" v="75" actId="20577"/>
          <ac:spMkLst>
            <pc:docMk/>
            <pc:sldMk cId="3151847154" sldId="271"/>
            <ac:spMk id="8" creationId="{F5FFC74A-D5E0-7EB4-44E3-86B23EF2540B}"/>
          </ac:spMkLst>
        </pc:spChg>
        <pc:graphicFrameChg chg="add mod">
          <ac:chgData name="Claudia Ruvalcaba" userId="47be2a392f7a08c9" providerId="LiveId" clId="{F6C95F1E-BF5F-45EB-B80E-F2A53D3E314B}" dt="2023-12-21T20:09:32.969" v="46" actId="1076"/>
          <ac:graphicFrameMkLst>
            <pc:docMk/>
            <pc:sldMk cId="3151847154" sldId="271"/>
            <ac:graphicFrameMk id="2" creationId="{A301D911-A4C8-089B-8D27-FB57B4A1F42E}"/>
          </ac:graphicFrameMkLst>
        </pc:graphicFrameChg>
        <pc:graphicFrameChg chg="add del modGraphic">
          <ac:chgData name="Claudia Ruvalcaba" userId="47be2a392f7a08c9" providerId="LiveId" clId="{F6C95F1E-BF5F-45EB-B80E-F2A53D3E314B}" dt="2023-12-21T20:06:16.873" v="44" actId="478"/>
          <ac:graphicFrameMkLst>
            <pc:docMk/>
            <pc:sldMk cId="3151847154" sldId="271"/>
            <ac:graphicFrameMk id="4" creationId="{857DD4A5-B713-C8B2-922C-0C6139BE9978}"/>
          </ac:graphicFrameMkLst>
        </pc:graphicFrameChg>
      </pc:sldChg>
      <pc:sldChg chg="modSp mod">
        <pc:chgData name="Claudia Ruvalcaba" userId="47be2a392f7a08c9" providerId="LiveId" clId="{F6C95F1E-BF5F-45EB-B80E-F2A53D3E314B}" dt="2023-12-21T20:01:33.802" v="40" actId="20577"/>
        <pc:sldMkLst>
          <pc:docMk/>
          <pc:sldMk cId="1431181882" sldId="272"/>
        </pc:sldMkLst>
        <pc:spChg chg="mod">
          <ac:chgData name="Claudia Ruvalcaba" userId="47be2a392f7a08c9" providerId="LiveId" clId="{F6C95F1E-BF5F-45EB-B80E-F2A53D3E314B}" dt="2023-12-21T20:01:33.802" v="40" actId="20577"/>
          <ac:spMkLst>
            <pc:docMk/>
            <pc:sldMk cId="1431181882" sldId="272"/>
            <ac:spMk id="3" creationId="{1903DE2D-14E2-4FE3-FDA3-5DF847EB24AE}"/>
          </ac:spMkLst>
        </pc:spChg>
      </pc:sldChg>
    </pc:docChg>
  </pc:docChgLst>
  <pc:docChgLst>
    <pc:chgData name="Claudia Ruvalcaba" userId="47be2a392f7a08c9" providerId="LiveId" clId="{9BCFFD45-906D-484E-9907-2EC51C7DAB93}"/>
    <pc:docChg chg="modSld">
      <pc:chgData name="Claudia Ruvalcaba" userId="47be2a392f7a08c9" providerId="LiveId" clId="{9BCFFD45-906D-484E-9907-2EC51C7DAB93}" dt="2023-03-27T17:57:30.184" v="5" actId="20577"/>
      <pc:docMkLst>
        <pc:docMk/>
      </pc:docMkLst>
      <pc:sldChg chg="modSp mod">
        <pc:chgData name="Claudia Ruvalcaba" userId="47be2a392f7a08c9" providerId="LiveId" clId="{9BCFFD45-906D-484E-9907-2EC51C7DAB93}" dt="2023-03-27T17:57:30.184" v="5" actId="20577"/>
        <pc:sldMkLst>
          <pc:docMk/>
          <pc:sldMk cId="0" sldId="258"/>
        </pc:sldMkLst>
        <pc:spChg chg="mod">
          <ac:chgData name="Claudia Ruvalcaba" userId="47be2a392f7a08c9" providerId="LiveId" clId="{9BCFFD45-906D-484E-9907-2EC51C7DAB93}" dt="2023-03-27T17:57:30.184" v="5" actId="20577"/>
          <ac:spMkLst>
            <pc:docMk/>
            <pc:sldMk cId="0" sldId="258"/>
            <ac:spMk id="121" creationId="{00000000-0000-0000-0000-000000000000}"/>
          </ac:spMkLst>
        </pc:spChg>
      </pc:sldChg>
    </pc:docChg>
  </pc:docChgLst>
  <pc:docChgLst>
    <pc:chgData name="Claudia Ruvalcaba" userId="47be2a392f7a08c9" providerId="LiveId" clId="{50A327C1-FCE4-4DA5-92F1-EBD4664E7E44}"/>
    <pc:docChg chg="custSel modSld">
      <pc:chgData name="Claudia Ruvalcaba" userId="47be2a392f7a08c9" providerId="LiveId" clId="{50A327C1-FCE4-4DA5-92F1-EBD4664E7E44}" dt="2023-05-26T14:31:28.755" v="196" actId="6549"/>
      <pc:docMkLst>
        <pc:docMk/>
      </pc:docMkLst>
      <pc:sldChg chg="modSp mod">
        <pc:chgData name="Claudia Ruvalcaba" userId="47be2a392f7a08c9" providerId="LiveId" clId="{50A327C1-FCE4-4DA5-92F1-EBD4664E7E44}" dt="2023-05-26T14:31:28.755" v="196" actId="6549"/>
        <pc:sldMkLst>
          <pc:docMk/>
          <pc:sldMk cId="0" sldId="259"/>
        </pc:sldMkLst>
        <pc:spChg chg="mod">
          <ac:chgData name="Claudia Ruvalcaba" userId="47be2a392f7a08c9" providerId="LiveId" clId="{50A327C1-FCE4-4DA5-92F1-EBD4664E7E44}" dt="2023-05-26T14:31:28.755" v="196" actId="6549"/>
          <ac:spMkLst>
            <pc:docMk/>
            <pc:sldMk cId="0" sldId="259"/>
            <ac:spMk id="3" creationId="{1903DE2D-14E2-4FE3-FDA3-5DF847EB24AE}"/>
          </ac:spMkLst>
        </pc:spChg>
      </pc:sldChg>
      <pc:sldChg chg="addSp delSp modSp mod">
        <pc:chgData name="Claudia Ruvalcaba" userId="47be2a392f7a08c9" providerId="LiveId" clId="{50A327C1-FCE4-4DA5-92F1-EBD4664E7E44}" dt="2023-05-25T17:18:56.624" v="174" actId="6549"/>
        <pc:sldMkLst>
          <pc:docMk/>
          <pc:sldMk cId="1054585050" sldId="269"/>
        </pc:sldMkLst>
        <pc:spChg chg="mod">
          <ac:chgData name="Claudia Ruvalcaba" userId="47be2a392f7a08c9" providerId="LiveId" clId="{50A327C1-FCE4-4DA5-92F1-EBD4664E7E44}" dt="2023-05-25T17:18:56.624" v="174" actId="6549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50A327C1-FCE4-4DA5-92F1-EBD4664E7E44}" dt="2023-05-22T22:13:38.406" v="4" actId="20577"/>
          <ac:spMkLst>
            <pc:docMk/>
            <pc:sldMk cId="1054585050" sldId="269"/>
            <ac:spMk id="134" creationId="{00000000-0000-0000-0000-000000000000}"/>
          </ac:spMkLst>
        </pc:spChg>
        <pc:graphicFrameChg chg="add del mod">
          <ac:chgData name="Claudia Ruvalcaba" userId="47be2a392f7a08c9" providerId="LiveId" clId="{50A327C1-FCE4-4DA5-92F1-EBD4664E7E44}" dt="2023-05-22T22:21:01.391" v="7"/>
          <ac:graphicFrameMkLst>
            <pc:docMk/>
            <pc:sldMk cId="1054585050" sldId="269"/>
            <ac:graphicFrameMk id="2" creationId="{D7CE03B2-33F2-8DBE-BAA9-766A86B4694B}"/>
          </ac:graphicFrameMkLst>
        </pc:graphicFrameChg>
        <pc:graphicFrameChg chg="del">
          <ac:chgData name="Claudia Ruvalcaba" userId="47be2a392f7a08c9" providerId="LiveId" clId="{50A327C1-FCE4-4DA5-92F1-EBD4664E7E44}" dt="2023-05-22T22:20:47.670" v="5" actId="478"/>
          <ac:graphicFrameMkLst>
            <pc:docMk/>
            <pc:sldMk cId="1054585050" sldId="269"/>
            <ac:graphicFrameMk id="3" creationId="{7364CB0C-7CC5-085D-0DB9-644D4AF0D11B}"/>
          </ac:graphicFrameMkLst>
        </pc:graphicFrameChg>
        <pc:graphicFrameChg chg="add mod modGraphic">
          <ac:chgData name="Claudia Ruvalcaba" userId="47be2a392f7a08c9" providerId="LiveId" clId="{50A327C1-FCE4-4DA5-92F1-EBD4664E7E44}" dt="2023-05-22T22:21:15.924" v="11" actId="1076"/>
          <ac:graphicFrameMkLst>
            <pc:docMk/>
            <pc:sldMk cId="1054585050" sldId="269"/>
            <ac:graphicFrameMk id="4" creationId="{567E9AD4-BFC0-1C39-9A4E-0406A34F49D3}"/>
          </ac:graphicFrameMkLst>
        </pc:graphicFrameChg>
      </pc:sldChg>
      <pc:sldChg chg="addSp delSp modSp mod">
        <pc:chgData name="Claudia Ruvalcaba" userId="47be2a392f7a08c9" providerId="LiveId" clId="{50A327C1-FCE4-4DA5-92F1-EBD4664E7E44}" dt="2023-05-25T17:11:54.460" v="68" actId="20577"/>
        <pc:sldMkLst>
          <pc:docMk/>
          <pc:sldMk cId="3151847154" sldId="271"/>
        </pc:sldMkLst>
        <pc:graphicFrameChg chg="del modGraphic">
          <ac:chgData name="Claudia Ruvalcaba" userId="47be2a392f7a08c9" providerId="LiveId" clId="{50A327C1-FCE4-4DA5-92F1-EBD4664E7E44}" dt="2023-05-25T17:04:46.144" v="54" actId="478"/>
          <ac:graphicFrameMkLst>
            <pc:docMk/>
            <pc:sldMk cId="3151847154" sldId="271"/>
            <ac:graphicFrameMk id="2" creationId="{546AF79D-265E-4F57-1F61-8A793A371582}"/>
          </ac:graphicFrameMkLst>
        </pc:graphicFrameChg>
        <pc:graphicFrameChg chg="add mod modGraphic">
          <ac:chgData name="Claudia Ruvalcaba" userId="47be2a392f7a08c9" providerId="LiveId" clId="{50A327C1-FCE4-4DA5-92F1-EBD4664E7E44}" dt="2023-05-25T17:11:54.460" v="68" actId="20577"/>
          <ac:graphicFrameMkLst>
            <pc:docMk/>
            <pc:sldMk cId="3151847154" sldId="271"/>
            <ac:graphicFrameMk id="2" creationId="{835E841A-CE17-9074-CD98-63AA40C2951B}"/>
          </ac:graphicFrameMkLst>
        </pc:graphicFrameChg>
      </pc:sldChg>
    </pc:docChg>
  </pc:docChgLst>
  <pc:docChgLst>
    <pc:chgData name="Claudia Ruvalcaba" userId="47be2a392f7a08c9" providerId="LiveId" clId="{6FE9B646-E37D-4175-871C-D0794DD4858E}"/>
    <pc:docChg chg="custSel modSld">
      <pc:chgData name="Claudia Ruvalcaba" userId="47be2a392f7a08c9" providerId="LiveId" clId="{6FE9B646-E37D-4175-871C-D0794DD4858E}" dt="2023-12-21T17:37:48.011" v="75" actId="1076"/>
      <pc:docMkLst>
        <pc:docMk/>
      </pc:docMkLst>
      <pc:sldChg chg="addSp delSp modSp mod">
        <pc:chgData name="Claudia Ruvalcaba" userId="47be2a392f7a08c9" providerId="LiveId" clId="{6FE9B646-E37D-4175-871C-D0794DD4858E}" dt="2023-12-21T17:01:41.157" v="39" actId="20577"/>
        <pc:sldMkLst>
          <pc:docMk/>
          <pc:sldMk cId="1054585050" sldId="269"/>
        </pc:sldMkLst>
        <pc:spChg chg="mod">
          <ac:chgData name="Claudia Ruvalcaba" userId="47be2a392f7a08c9" providerId="LiveId" clId="{6FE9B646-E37D-4175-871C-D0794DD4858E}" dt="2023-12-21T16:56:12.081" v="21" actId="20577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6FE9B646-E37D-4175-871C-D0794DD4858E}" dt="2023-12-21T17:01:41.157" v="39" actId="20577"/>
          <ac:spMkLst>
            <pc:docMk/>
            <pc:sldMk cId="1054585050" sldId="269"/>
            <ac:spMk id="9" creationId="{A3A1ADB6-689F-0F32-DC59-07A4C614C789}"/>
          </ac:spMkLst>
        </pc:spChg>
        <pc:spChg chg="mod">
          <ac:chgData name="Claudia Ruvalcaba" userId="47be2a392f7a08c9" providerId="LiveId" clId="{6FE9B646-E37D-4175-871C-D0794DD4858E}" dt="2023-12-21T16:39:54.947" v="6" actId="20577"/>
          <ac:spMkLst>
            <pc:docMk/>
            <pc:sldMk cId="1054585050" sldId="269"/>
            <ac:spMk id="134" creationId="{00000000-0000-0000-0000-000000000000}"/>
          </ac:spMkLst>
        </pc:spChg>
        <pc:graphicFrameChg chg="add mod">
          <ac:chgData name="Claudia Ruvalcaba" userId="47be2a392f7a08c9" providerId="LiveId" clId="{6FE9B646-E37D-4175-871C-D0794DD4858E}" dt="2023-12-21T16:47:53.996" v="9" actId="1076"/>
          <ac:graphicFrameMkLst>
            <pc:docMk/>
            <pc:sldMk cId="1054585050" sldId="269"/>
            <ac:graphicFrameMk id="2" creationId="{810A8269-AFA5-7846-57D7-9573EC3A8F94}"/>
          </ac:graphicFrameMkLst>
        </pc:graphicFrameChg>
        <pc:graphicFrameChg chg="del">
          <ac:chgData name="Claudia Ruvalcaba" userId="47be2a392f7a08c9" providerId="LiveId" clId="{6FE9B646-E37D-4175-871C-D0794DD4858E}" dt="2023-12-21T16:47:34.550" v="7" actId="478"/>
          <ac:graphicFrameMkLst>
            <pc:docMk/>
            <pc:sldMk cId="1054585050" sldId="269"/>
            <ac:graphicFrameMk id="3" creationId="{384EA7A4-4BCF-B865-A05C-BA73FA0A7781}"/>
          </ac:graphicFrameMkLst>
        </pc:graphicFrameChg>
      </pc:sldChg>
      <pc:sldChg chg="addSp delSp modSp mod">
        <pc:chgData name="Claudia Ruvalcaba" userId="47be2a392f7a08c9" providerId="LiveId" clId="{6FE9B646-E37D-4175-871C-D0794DD4858E}" dt="2023-12-21T17:36:28.873" v="74" actId="1076"/>
        <pc:sldMkLst>
          <pc:docMk/>
          <pc:sldMk cId="3151847154" sldId="271"/>
        </pc:sldMkLst>
        <pc:spChg chg="mod">
          <ac:chgData name="Claudia Ruvalcaba" userId="47be2a392f7a08c9" providerId="LiveId" clId="{6FE9B646-E37D-4175-871C-D0794DD4858E}" dt="2023-12-21T17:17:32.085" v="73" actId="20577"/>
          <ac:spMkLst>
            <pc:docMk/>
            <pc:sldMk cId="3151847154" sldId="271"/>
            <ac:spMk id="8" creationId="{F5FFC74A-D5E0-7EB4-44E3-86B23EF2540B}"/>
          </ac:spMkLst>
        </pc:spChg>
        <pc:spChg chg="mod">
          <ac:chgData name="Claudia Ruvalcaba" userId="47be2a392f7a08c9" providerId="LiveId" clId="{6FE9B646-E37D-4175-871C-D0794DD4858E}" dt="2023-12-21T17:36:28.873" v="74" actId="1076"/>
          <ac:spMkLst>
            <pc:docMk/>
            <pc:sldMk cId="3151847154" sldId="271"/>
            <ac:spMk id="134" creationId="{00000000-0000-0000-0000-000000000000}"/>
          </ac:spMkLst>
        </pc:spChg>
        <pc:graphicFrameChg chg="del">
          <ac:chgData name="Claudia Ruvalcaba" userId="47be2a392f7a08c9" providerId="LiveId" clId="{6FE9B646-E37D-4175-871C-D0794DD4858E}" dt="2023-12-21T17:14:32.156" v="60" actId="478"/>
          <ac:graphicFrameMkLst>
            <pc:docMk/>
            <pc:sldMk cId="3151847154" sldId="271"/>
            <ac:graphicFrameMk id="2" creationId="{BD1A7D3F-BC10-7CA4-90BF-E089786936E9}"/>
          </ac:graphicFrameMkLst>
        </pc:graphicFrameChg>
        <pc:graphicFrameChg chg="add del mod">
          <ac:chgData name="Claudia Ruvalcaba" userId="47be2a392f7a08c9" providerId="LiveId" clId="{6FE9B646-E37D-4175-871C-D0794DD4858E}" dt="2023-12-21T17:14:48.321" v="62"/>
          <ac:graphicFrameMkLst>
            <pc:docMk/>
            <pc:sldMk cId="3151847154" sldId="271"/>
            <ac:graphicFrameMk id="3" creationId="{330B24F6-93ED-3E7C-83B0-F38253DCBD22}"/>
          </ac:graphicFrameMkLst>
        </pc:graphicFrameChg>
        <pc:graphicFrameChg chg="add mod">
          <ac:chgData name="Claudia Ruvalcaba" userId="47be2a392f7a08c9" providerId="LiveId" clId="{6FE9B646-E37D-4175-871C-D0794DD4858E}" dt="2023-12-21T17:14:59.707" v="64" actId="1076"/>
          <ac:graphicFrameMkLst>
            <pc:docMk/>
            <pc:sldMk cId="3151847154" sldId="271"/>
            <ac:graphicFrameMk id="4" creationId="{857DD4A5-B713-C8B2-922C-0C6139BE9978}"/>
          </ac:graphicFrameMkLst>
        </pc:graphicFrameChg>
      </pc:sldChg>
      <pc:sldChg chg="modSp mod">
        <pc:chgData name="Claudia Ruvalcaba" userId="47be2a392f7a08c9" providerId="LiveId" clId="{6FE9B646-E37D-4175-871C-D0794DD4858E}" dt="2023-12-21T17:37:48.011" v="75" actId="1076"/>
        <pc:sldMkLst>
          <pc:docMk/>
          <pc:sldMk cId="1431181882" sldId="272"/>
        </pc:sldMkLst>
        <pc:spChg chg="mod">
          <ac:chgData name="Claudia Ruvalcaba" userId="47be2a392f7a08c9" providerId="LiveId" clId="{6FE9B646-E37D-4175-871C-D0794DD4858E}" dt="2023-12-21T17:37:48.011" v="75" actId="1076"/>
          <ac:spMkLst>
            <pc:docMk/>
            <pc:sldMk cId="1431181882" sldId="272"/>
            <ac:spMk id="3" creationId="{1903DE2D-14E2-4FE3-FDA3-5DF847EB24AE}"/>
          </ac:spMkLst>
        </pc:spChg>
      </pc:sldChg>
    </pc:docChg>
  </pc:docChgLst>
  <pc:docChgLst>
    <pc:chgData name="Claudia Ruvalcaba" userId="47be2a392f7a08c9" providerId="LiveId" clId="{DAEF80BF-F314-4F96-A334-8A27F3079E90}"/>
    <pc:docChg chg="undo custSel modSld sldOrd">
      <pc:chgData name="Claudia Ruvalcaba" userId="47be2a392f7a08c9" providerId="LiveId" clId="{DAEF80BF-F314-4F96-A334-8A27F3079E90}" dt="2024-03-15T00:15:36.470" v="457" actId="1076"/>
      <pc:docMkLst>
        <pc:docMk/>
      </pc:docMkLst>
      <pc:sldChg chg="modSp mod">
        <pc:chgData name="Claudia Ruvalcaba" userId="47be2a392f7a08c9" providerId="LiveId" clId="{DAEF80BF-F314-4F96-A334-8A27F3079E90}" dt="2024-03-12T19:09:24.877" v="272" actId="20577"/>
        <pc:sldMkLst>
          <pc:docMk/>
          <pc:sldMk cId="0" sldId="257"/>
        </pc:sldMkLst>
        <pc:spChg chg="mod">
          <ac:chgData name="Claudia Ruvalcaba" userId="47be2a392f7a08c9" providerId="LiveId" clId="{DAEF80BF-F314-4F96-A334-8A27F3079E90}" dt="2024-03-12T19:09:24.877" v="272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 mod">
        <pc:chgData name="Claudia Ruvalcaba" userId="47be2a392f7a08c9" providerId="LiveId" clId="{DAEF80BF-F314-4F96-A334-8A27F3079E90}" dt="2024-03-07T17:32:07.871" v="86" actId="6549"/>
        <pc:sldMkLst>
          <pc:docMk/>
          <pc:sldMk cId="0" sldId="258"/>
        </pc:sldMkLst>
        <pc:spChg chg="mod">
          <ac:chgData name="Claudia Ruvalcaba" userId="47be2a392f7a08c9" providerId="LiveId" clId="{DAEF80BF-F314-4F96-A334-8A27F3079E90}" dt="2024-03-07T17:32:07.871" v="86" actId="6549"/>
          <ac:spMkLst>
            <pc:docMk/>
            <pc:sldMk cId="0" sldId="258"/>
            <ac:spMk id="117" creationId="{00000000-0000-0000-0000-000000000000}"/>
          </ac:spMkLst>
        </pc:spChg>
      </pc:sldChg>
      <pc:sldChg chg="addSp delSp modSp mod ord">
        <pc:chgData name="Claudia Ruvalcaba" userId="47be2a392f7a08c9" providerId="LiveId" clId="{DAEF80BF-F314-4F96-A334-8A27F3079E90}" dt="2024-03-13T00:24:41.394" v="445" actId="207"/>
        <pc:sldMkLst>
          <pc:docMk/>
          <pc:sldMk cId="0" sldId="259"/>
        </pc:sldMkLst>
        <pc:spChg chg="mod">
          <ac:chgData name="Claudia Ruvalcaba" userId="47be2a392f7a08c9" providerId="LiveId" clId="{DAEF80BF-F314-4F96-A334-8A27F3079E90}" dt="2024-03-13T00:23:31.585" v="440" actId="255"/>
          <ac:spMkLst>
            <pc:docMk/>
            <pc:sldMk cId="0" sldId="259"/>
            <ac:spMk id="2" creationId="{AD3976AA-5B67-9565-696D-CB564AFA6007}"/>
          </ac:spMkLst>
        </pc:spChg>
        <pc:spChg chg="add mod">
          <ac:chgData name="Claudia Ruvalcaba" userId="47be2a392f7a08c9" providerId="LiveId" clId="{DAEF80BF-F314-4F96-A334-8A27F3079E90}" dt="2024-03-13T00:24:41.394" v="445" actId="207"/>
          <ac:spMkLst>
            <pc:docMk/>
            <pc:sldMk cId="0" sldId="259"/>
            <ac:spMk id="3" creationId="{00AD7BB2-ADD9-3CD9-289D-0FBF52263E01}"/>
          </ac:spMkLst>
        </pc:spChg>
        <pc:picChg chg="del">
          <ac:chgData name="Claudia Ruvalcaba" userId="47be2a392f7a08c9" providerId="LiveId" clId="{DAEF80BF-F314-4F96-A334-8A27F3079E90}" dt="2024-03-07T18:06:18.170" v="216" actId="478"/>
          <ac:picMkLst>
            <pc:docMk/>
            <pc:sldMk cId="0" sldId="259"/>
            <ac:picMk id="5" creationId="{8E624955-1C59-48ED-0447-A24D996A5EE6}"/>
          </ac:picMkLst>
        </pc:picChg>
      </pc:sldChg>
      <pc:sldChg chg="addSp delSp modSp mod">
        <pc:chgData name="Claudia Ruvalcaba" userId="47be2a392f7a08c9" providerId="LiveId" clId="{DAEF80BF-F314-4F96-A334-8A27F3079E90}" dt="2024-03-12T22:38:41.760" v="428" actId="1076"/>
        <pc:sldMkLst>
          <pc:docMk/>
          <pc:sldMk cId="0" sldId="260"/>
        </pc:sldMkLst>
        <pc:spChg chg="mod">
          <ac:chgData name="Claudia Ruvalcaba" userId="47be2a392f7a08c9" providerId="LiveId" clId="{DAEF80BF-F314-4F96-A334-8A27F3079E90}" dt="2024-03-12T20:18:50.050" v="383" actId="1076"/>
          <ac:spMkLst>
            <pc:docMk/>
            <pc:sldMk cId="0" sldId="260"/>
            <ac:spMk id="2" creationId="{D8E60A0A-3A60-04A5-BFA3-67F7F602B0FC}"/>
          </ac:spMkLst>
        </pc:spChg>
        <pc:spChg chg="add mod">
          <ac:chgData name="Claudia Ruvalcaba" userId="47be2a392f7a08c9" providerId="LiveId" clId="{DAEF80BF-F314-4F96-A334-8A27F3079E90}" dt="2024-03-12T20:16:54.731" v="327"/>
          <ac:spMkLst>
            <pc:docMk/>
            <pc:sldMk cId="0" sldId="260"/>
            <ac:spMk id="6" creationId="{F9CEF366-1AAE-EDA4-2A80-FD18AC6AA48D}"/>
          </ac:spMkLst>
        </pc:spChg>
        <pc:spChg chg="mod">
          <ac:chgData name="Claudia Ruvalcaba" userId="47be2a392f7a08c9" providerId="LiveId" clId="{DAEF80BF-F314-4F96-A334-8A27F3079E90}" dt="2024-03-12T20:13:15.880" v="316" actId="1076"/>
          <ac:spMkLst>
            <pc:docMk/>
            <pc:sldMk cId="0" sldId="260"/>
            <ac:spMk id="144" creationId="{00000000-0000-0000-0000-000000000000}"/>
          </ac:spMkLst>
        </pc:spChg>
        <pc:spChg chg="mod">
          <ac:chgData name="Claudia Ruvalcaba" userId="47be2a392f7a08c9" providerId="LiveId" clId="{DAEF80BF-F314-4F96-A334-8A27F3079E90}" dt="2024-03-12T20:13:22.807" v="318" actId="14100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Claudia Ruvalcaba" userId="47be2a392f7a08c9" providerId="LiveId" clId="{DAEF80BF-F314-4F96-A334-8A27F3079E90}" dt="2024-03-12T22:38:38.950" v="427" actId="1076"/>
          <ac:spMkLst>
            <pc:docMk/>
            <pc:sldMk cId="0" sldId="260"/>
            <ac:spMk id="152" creationId="{00000000-0000-0000-0000-000000000000}"/>
          </ac:spMkLst>
        </pc:spChg>
        <pc:spChg chg="add del mod">
          <ac:chgData name="Claudia Ruvalcaba" userId="47be2a392f7a08c9" providerId="LiveId" clId="{DAEF80BF-F314-4F96-A334-8A27F3079E90}" dt="2024-03-12T22:38:41.760" v="428" actId="1076"/>
          <ac:spMkLst>
            <pc:docMk/>
            <pc:sldMk cId="0" sldId="260"/>
            <ac:spMk id="153" creationId="{00000000-0000-0000-0000-000000000000}"/>
          </ac:spMkLst>
        </pc:spChg>
        <pc:graphicFrameChg chg="del modGraphic">
          <ac:chgData name="Claudia Ruvalcaba" userId="47be2a392f7a08c9" providerId="LiveId" clId="{DAEF80BF-F314-4F96-A334-8A27F3079E90}" dt="2024-03-12T20:10:19.840" v="278" actId="478"/>
          <ac:graphicFrameMkLst>
            <pc:docMk/>
            <pc:sldMk cId="0" sldId="260"/>
            <ac:graphicFrameMk id="3" creationId="{25C1E7ED-AA3B-5C62-B591-4021A51D646C}"/>
          </ac:graphicFrameMkLst>
        </pc:graphicFrameChg>
        <pc:graphicFrameChg chg="add mod modGraphic">
          <ac:chgData name="Claudia Ruvalcaba" userId="47be2a392f7a08c9" providerId="LiveId" clId="{DAEF80BF-F314-4F96-A334-8A27F3079E90}" dt="2024-03-12T22:35:08.097" v="426" actId="122"/>
          <ac:graphicFrameMkLst>
            <pc:docMk/>
            <pc:sldMk cId="0" sldId="260"/>
            <ac:graphicFrameMk id="4" creationId="{90419BAA-3891-A9E9-B060-D53FE78347AA}"/>
          </ac:graphicFrameMkLst>
        </pc:graphicFrameChg>
        <pc:graphicFrameChg chg="add del mod">
          <ac:chgData name="Claudia Ruvalcaba" userId="47be2a392f7a08c9" providerId="LiveId" clId="{DAEF80BF-F314-4F96-A334-8A27F3079E90}" dt="2024-03-12T20:17:47.253" v="367" actId="478"/>
          <ac:graphicFrameMkLst>
            <pc:docMk/>
            <pc:sldMk cId="0" sldId="260"/>
            <ac:graphicFrameMk id="5" creationId="{A884EF2B-1131-681E-F5AA-8EB628CF47B9}"/>
          </ac:graphicFrameMkLst>
        </pc:graphicFrameChg>
        <pc:picChg chg="mod">
          <ac:chgData name="Claudia Ruvalcaba" userId="47be2a392f7a08c9" providerId="LiveId" clId="{DAEF80BF-F314-4F96-A334-8A27F3079E90}" dt="2024-03-12T20:13:55.721" v="325" actId="1076"/>
          <ac:picMkLst>
            <pc:docMk/>
            <pc:sldMk cId="0" sldId="260"/>
            <ac:picMk id="151" creationId="{00000000-0000-0000-0000-000000000000}"/>
          </ac:picMkLst>
        </pc:picChg>
      </pc:sldChg>
      <pc:sldChg chg="addSp delSp modSp mod">
        <pc:chgData name="Claudia Ruvalcaba" userId="47be2a392f7a08c9" providerId="LiveId" clId="{DAEF80BF-F314-4F96-A334-8A27F3079E90}" dt="2024-03-07T18:28:57.621" v="257" actId="20577"/>
        <pc:sldMkLst>
          <pc:docMk/>
          <pc:sldMk cId="1054585050" sldId="269"/>
        </pc:sldMkLst>
        <pc:spChg chg="mod">
          <ac:chgData name="Claudia Ruvalcaba" userId="47be2a392f7a08c9" providerId="LiveId" clId="{DAEF80BF-F314-4F96-A334-8A27F3079E90}" dt="2024-03-07T18:26:18.787" v="248" actId="20577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DAEF80BF-F314-4F96-A334-8A27F3079E90}" dt="2024-03-07T18:28:57.621" v="257" actId="20577"/>
          <ac:spMkLst>
            <pc:docMk/>
            <pc:sldMk cId="1054585050" sldId="269"/>
            <ac:spMk id="9" creationId="{A3A1ADB6-689F-0F32-DC59-07A4C614C789}"/>
          </ac:spMkLst>
        </pc:spChg>
        <pc:spChg chg="mod">
          <ac:chgData name="Claudia Ruvalcaba" userId="47be2a392f7a08c9" providerId="LiveId" clId="{DAEF80BF-F314-4F96-A334-8A27F3079E90}" dt="2024-03-07T18:11:15.038" v="235" actId="20577"/>
          <ac:spMkLst>
            <pc:docMk/>
            <pc:sldMk cId="1054585050" sldId="269"/>
            <ac:spMk id="134" creationId="{00000000-0000-0000-0000-000000000000}"/>
          </ac:spMkLst>
        </pc:spChg>
        <pc:graphicFrameChg chg="del">
          <ac:chgData name="Claudia Ruvalcaba" userId="47be2a392f7a08c9" providerId="LiveId" clId="{DAEF80BF-F314-4F96-A334-8A27F3079E90}" dt="2024-03-07T18:25:10.955" v="236" actId="478"/>
          <ac:graphicFrameMkLst>
            <pc:docMk/>
            <pc:sldMk cId="1054585050" sldId="269"/>
            <ac:graphicFrameMk id="2" creationId="{2BB391BD-64D5-A5A7-0EFB-20031C90DA3F}"/>
          </ac:graphicFrameMkLst>
        </pc:graphicFrameChg>
        <pc:graphicFrameChg chg="add mod">
          <ac:chgData name="Claudia Ruvalcaba" userId="47be2a392f7a08c9" providerId="LiveId" clId="{DAEF80BF-F314-4F96-A334-8A27F3079E90}" dt="2024-03-07T18:25:12.939" v="237"/>
          <ac:graphicFrameMkLst>
            <pc:docMk/>
            <pc:sldMk cId="1054585050" sldId="269"/>
            <ac:graphicFrameMk id="3" creationId="{5220CD38-DD0E-E0F4-50B4-CA1993ACF54F}"/>
          </ac:graphicFrameMkLst>
        </pc:graphicFrameChg>
        <pc:graphicFrameChg chg="add mod modGraphic">
          <ac:chgData name="Claudia Ruvalcaba" userId="47be2a392f7a08c9" providerId="LiveId" clId="{DAEF80BF-F314-4F96-A334-8A27F3079E90}" dt="2024-03-07T18:26:06.508" v="247" actId="14734"/>
          <ac:graphicFrameMkLst>
            <pc:docMk/>
            <pc:sldMk cId="1054585050" sldId="269"/>
            <ac:graphicFrameMk id="4" creationId="{E4B80C21-E321-BD07-7BE8-7FCA24D3DA83}"/>
          </ac:graphicFrameMkLst>
        </pc:graphicFrameChg>
      </pc:sldChg>
      <pc:sldChg chg="addSp delSp modSp mod">
        <pc:chgData name="Claudia Ruvalcaba" userId="47be2a392f7a08c9" providerId="LiveId" clId="{DAEF80BF-F314-4F96-A334-8A27F3079E90}" dt="2024-03-15T00:15:36.470" v="457" actId="1076"/>
        <pc:sldMkLst>
          <pc:docMk/>
          <pc:sldMk cId="3151847154" sldId="271"/>
        </pc:sldMkLst>
        <pc:spChg chg="mod">
          <ac:chgData name="Claudia Ruvalcaba" userId="47be2a392f7a08c9" providerId="LiveId" clId="{DAEF80BF-F314-4F96-A334-8A27F3079E90}" dt="2024-03-15T00:15:36.470" v="457" actId="1076"/>
          <ac:spMkLst>
            <pc:docMk/>
            <pc:sldMk cId="3151847154" sldId="271"/>
            <ac:spMk id="8" creationId="{F5FFC74A-D5E0-7EB4-44E3-86B23EF2540B}"/>
          </ac:spMkLst>
        </pc:spChg>
        <pc:spChg chg="mod">
          <ac:chgData name="Claudia Ruvalcaba" userId="47be2a392f7a08c9" providerId="LiveId" clId="{DAEF80BF-F314-4F96-A334-8A27F3079E90}" dt="2024-03-12T20:49:46.406" v="397" actId="1076"/>
          <ac:spMkLst>
            <pc:docMk/>
            <pc:sldMk cId="3151847154" sldId="271"/>
            <ac:spMk id="134" creationId="{00000000-0000-0000-0000-000000000000}"/>
          </ac:spMkLst>
        </pc:spChg>
        <pc:graphicFrameChg chg="add mod">
          <ac:chgData name="Claudia Ruvalcaba" userId="47be2a392f7a08c9" providerId="LiveId" clId="{DAEF80BF-F314-4F96-A334-8A27F3079E90}" dt="2024-03-12T22:31:09.469" v="400" actId="1076"/>
          <ac:graphicFrameMkLst>
            <pc:docMk/>
            <pc:sldMk cId="3151847154" sldId="271"/>
            <ac:graphicFrameMk id="2" creationId="{58523958-77ED-2294-FBCB-8709A6A122B9}"/>
          </ac:graphicFrameMkLst>
        </pc:graphicFrameChg>
        <pc:graphicFrameChg chg="del">
          <ac:chgData name="Claudia Ruvalcaba" userId="47be2a392f7a08c9" providerId="LiveId" clId="{DAEF80BF-F314-4F96-A334-8A27F3079E90}" dt="2024-03-12T22:29:44.441" v="398" actId="478"/>
          <ac:graphicFrameMkLst>
            <pc:docMk/>
            <pc:sldMk cId="3151847154" sldId="271"/>
            <ac:graphicFrameMk id="4" creationId="{C4CF1380-B165-4F46-D9C6-0F0800C7971A}"/>
          </ac:graphicFrameMkLst>
        </pc:graphicFrameChg>
      </pc:sldChg>
      <pc:sldChg chg="modSp mod">
        <pc:chgData name="Claudia Ruvalcaba" userId="47be2a392f7a08c9" providerId="LiveId" clId="{DAEF80BF-F314-4F96-A334-8A27F3079E90}" dt="2024-03-15T00:14:53.583" v="451" actId="1076"/>
        <pc:sldMkLst>
          <pc:docMk/>
          <pc:sldMk cId="1431181882" sldId="272"/>
        </pc:sldMkLst>
        <pc:spChg chg="mod">
          <ac:chgData name="Claudia Ruvalcaba" userId="47be2a392f7a08c9" providerId="LiveId" clId="{DAEF80BF-F314-4F96-A334-8A27F3079E90}" dt="2024-03-15T00:14:48.422" v="449" actId="1076"/>
          <ac:spMkLst>
            <pc:docMk/>
            <pc:sldMk cId="1431181882" sldId="272"/>
            <ac:spMk id="3" creationId="{1903DE2D-14E2-4FE3-FDA3-5DF847EB24AE}"/>
          </ac:spMkLst>
        </pc:spChg>
        <pc:picChg chg="mod">
          <ac:chgData name="Claudia Ruvalcaba" userId="47be2a392f7a08c9" providerId="LiveId" clId="{DAEF80BF-F314-4F96-A334-8A27F3079E90}" dt="2024-03-15T00:14:53.583" v="451" actId="1076"/>
          <ac:picMkLst>
            <pc:docMk/>
            <pc:sldMk cId="1431181882" sldId="272"/>
            <ac:picMk id="2" creationId="{3545FF37-50D9-8905-68C1-D9E24D6E8E0F}"/>
          </ac:picMkLst>
        </pc:picChg>
      </pc:sldChg>
    </pc:docChg>
  </pc:docChgLst>
  <pc:docChgLst>
    <pc:chgData name="Claudia Ruvalcaba" userId="47be2a392f7a08c9" providerId="LiveId" clId="{625BAAF2-4620-4993-928F-D68EAB4B770A}"/>
    <pc:docChg chg="modSld">
      <pc:chgData name="Claudia Ruvalcaba" userId="47be2a392f7a08c9" providerId="LiveId" clId="{625BAAF2-4620-4993-928F-D68EAB4B770A}" dt="2023-05-03T17:10:07.382" v="2" actId="14100"/>
      <pc:docMkLst>
        <pc:docMk/>
      </pc:docMkLst>
      <pc:sldChg chg="modSp mod">
        <pc:chgData name="Claudia Ruvalcaba" userId="47be2a392f7a08c9" providerId="LiveId" clId="{625BAAF2-4620-4993-928F-D68EAB4B770A}" dt="2023-05-03T17:05:54.805" v="0" actId="1076"/>
        <pc:sldMkLst>
          <pc:docMk/>
          <pc:sldMk cId="0" sldId="259"/>
        </pc:sldMkLst>
        <pc:spChg chg="mod">
          <ac:chgData name="Claudia Ruvalcaba" userId="47be2a392f7a08c9" providerId="LiveId" clId="{625BAAF2-4620-4993-928F-D68EAB4B770A}" dt="2023-05-03T17:05:54.805" v="0" actId="1076"/>
          <ac:spMkLst>
            <pc:docMk/>
            <pc:sldMk cId="0" sldId="259"/>
            <ac:spMk id="3" creationId="{1903DE2D-14E2-4FE3-FDA3-5DF847EB24AE}"/>
          </ac:spMkLst>
        </pc:spChg>
      </pc:sldChg>
      <pc:sldChg chg="modSp mod">
        <pc:chgData name="Claudia Ruvalcaba" userId="47be2a392f7a08c9" providerId="LiveId" clId="{625BAAF2-4620-4993-928F-D68EAB4B770A}" dt="2023-05-03T17:10:07.382" v="2" actId="14100"/>
        <pc:sldMkLst>
          <pc:docMk/>
          <pc:sldMk cId="3151847154" sldId="271"/>
        </pc:sldMkLst>
        <pc:graphicFrameChg chg="mod modGraphic">
          <ac:chgData name="Claudia Ruvalcaba" userId="47be2a392f7a08c9" providerId="LiveId" clId="{625BAAF2-4620-4993-928F-D68EAB4B770A}" dt="2023-05-03T17:10:07.382" v="2" actId="14100"/>
          <ac:graphicFrameMkLst>
            <pc:docMk/>
            <pc:sldMk cId="3151847154" sldId="271"/>
            <ac:graphicFrameMk id="2" creationId="{546AF79D-265E-4F57-1F61-8A793A371582}"/>
          </ac:graphicFrameMkLst>
        </pc:graphicFrameChg>
      </pc:sldChg>
    </pc:docChg>
  </pc:docChgLst>
  <pc:docChgLst>
    <pc:chgData name="Claudia Ruvalcaba" userId="47be2a392f7a08c9" providerId="LiveId" clId="{38930646-ECF1-4C5D-963D-41D65092760B}"/>
    <pc:docChg chg="custSel modSld">
      <pc:chgData name="Claudia Ruvalcaba" userId="47be2a392f7a08c9" providerId="LiveId" clId="{38930646-ECF1-4C5D-963D-41D65092760B}" dt="2023-10-11T21:01:04.851" v="377" actId="1076"/>
      <pc:docMkLst>
        <pc:docMk/>
      </pc:docMkLst>
      <pc:sldChg chg="addSp delSp modSp mod">
        <pc:chgData name="Claudia Ruvalcaba" userId="47be2a392f7a08c9" providerId="LiveId" clId="{38930646-ECF1-4C5D-963D-41D65092760B}" dt="2023-10-11T20:59:48.612" v="327" actId="1076"/>
        <pc:sldMkLst>
          <pc:docMk/>
          <pc:sldMk cId="1054585050" sldId="269"/>
        </pc:sldMkLst>
        <pc:spChg chg="del">
          <ac:chgData name="Claudia Ruvalcaba" userId="47be2a392f7a08c9" providerId="LiveId" clId="{38930646-ECF1-4C5D-963D-41D65092760B}" dt="2023-10-11T17:57:49.446" v="5" actId="478"/>
          <ac:spMkLst>
            <pc:docMk/>
            <pc:sldMk cId="1054585050" sldId="269"/>
            <ac:spMk id="2" creationId="{0C0706A3-A7D3-9436-852D-A722D66400F6}"/>
          </ac:spMkLst>
        </pc:spChg>
        <pc:spChg chg="add del mod">
          <ac:chgData name="Claudia Ruvalcaba" userId="47be2a392f7a08c9" providerId="LiveId" clId="{38930646-ECF1-4C5D-963D-41D65092760B}" dt="2023-10-11T20:57:49.133" v="299" actId="21"/>
          <ac:spMkLst>
            <pc:docMk/>
            <pc:sldMk cId="1054585050" sldId="269"/>
            <ac:spMk id="4" creationId="{1F39C07E-EA99-16D3-9DDE-3181BF074ADE}"/>
          </ac:spMkLst>
        </pc:spChg>
        <pc:spChg chg="mod">
          <ac:chgData name="Claudia Ruvalcaba" userId="47be2a392f7a08c9" providerId="LiveId" clId="{38930646-ECF1-4C5D-963D-41D65092760B}" dt="2023-10-11T19:05:20.026" v="267" actId="1076"/>
          <ac:spMkLst>
            <pc:docMk/>
            <pc:sldMk cId="1054585050" sldId="269"/>
            <ac:spMk id="5" creationId="{89EFDDAC-BFE5-DE7B-D87C-0E8E47202A13}"/>
          </ac:spMkLst>
        </pc:spChg>
        <pc:spChg chg="add mod">
          <ac:chgData name="Claudia Ruvalcaba" userId="47be2a392f7a08c9" providerId="LiveId" clId="{38930646-ECF1-4C5D-963D-41D65092760B}" dt="2023-10-11T20:59:48.612" v="327" actId="1076"/>
          <ac:spMkLst>
            <pc:docMk/>
            <pc:sldMk cId="1054585050" sldId="269"/>
            <ac:spMk id="9" creationId="{A3A1ADB6-689F-0F32-DC59-07A4C614C789}"/>
          </ac:spMkLst>
        </pc:spChg>
        <pc:spChg chg="mod">
          <ac:chgData name="Claudia Ruvalcaba" userId="47be2a392f7a08c9" providerId="LiveId" clId="{38930646-ECF1-4C5D-963D-41D65092760B}" dt="2023-10-11T18:00:36.929" v="15" actId="1076"/>
          <ac:spMkLst>
            <pc:docMk/>
            <pc:sldMk cId="1054585050" sldId="269"/>
            <ac:spMk id="134" creationId="{00000000-0000-0000-0000-000000000000}"/>
          </ac:spMkLst>
        </pc:spChg>
        <pc:graphicFrameChg chg="add del mod modGraphic">
          <ac:chgData name="Claudia Ruvalcaba" userId="47be2a392f7a08c9" providerId="LiveId" clId="{38930646-ECF1-4C5D-963D-41D65092760B}" dt="2023-10-11T18:28:46.809" v="262" actId="478"/>
          <ac:graphicFrameMkLst>
            <pc:docMk/>
            <pc:sldMk cId="1054585050" sldId="269"/>
            <ac:graphicFrameMk id="3" creationId="{A61EADE8-1A8B-483E-CBB6-D9234593C074}"/>
          </ac:graphicFrameMkLst>
        </pc:graphicFrameChg>
        <pc:graphicFrameChg chg="add mod">
          <ac:chgData name="Claudia Ruvalcaba" userId="47be2a392f7a08c9" providerId="LiveId" clId="{38930646-ECF1-4C5D-963D-41D65092760B}" dt="2023-10-11T18:29:16.124" v="264" actId="1076"/>
          <ac:graphicFrameMkLst>
            <pc:docMk/>
            <pc:sldMk cId="1054585050" sldId="269"/>
            <ac:graphicFrameMk id="6" creationId="{3027DCBE-09F5-69E1-15C6-738983BDB4FE}"/>
          </ac:graphicFrameMkLst>
        </pc:graphicFrameChg>
        <pc:graphicFrameChg chg="del">
          <ac:chgData name="Claudia Ruvalcaba" userId="47be2a392f7a08c9" providerId="LiveId" clId="{38930646-ECF1-4C5D-963D-41D65092760B}" dt="2023-10-11T17:58:15.769" v="6" actId="478"/>
          <ac:graphicFrameMkLst>
            <pc:docMk/>
            <pc:sldMk cId="1054585050" sldId="269"/>
            <ac:graphicFrameMk id="7" creationId="{EF8CA845-C22B-7C82-E6CB-E19ECDD49031}"/>
          </ac:graphicFrameMkLst>
        </pc:graphicFrameChg>
      </pc:sldChg>
      <pc:sldChg chg="addSp delSp modSp mod">
        <pc:chgData name="Claudia Ruvalcaba" userId="47be2a392f7a08c9" providerId="LiveId" clId="{38930646-ECF1-4C5D-963D-41D65092760B}" dt="2023-10-11T21:01:04.851" v="377" actId="1076"/>
        <pc:sldMkLst>
          <pc:docMk/>
          <pc:sldMk cId="3151847154" sldId="271"/>
        </pc:sldMkLst>
        <pc:spChg chg="mod">
          <ac:chgData name="Claudia Ruvalcaba" userId="47be2a392f7a08c9" providerId="LiveId" clId="{38930646-ECF1-4C5D-963D-41D65092760B}" dt="2023-10-11T21:00:56.024" v="375" actId="1076"/>
          <ac:spMkLst>
            <pc:docMk/>
            <pc:sldMk cId="3151847154" sldId="271"/>
            <ac:spMk id="8" creationId="{F5FFC74A-D5E0-7EB4-44E3-86B23EF2540B}"/>
          </ac:spMkLst>
        </pc:spChg>
        <pc:spChg chg="mod">
          <ac:chgData name="Claudia Ruvalcaba" userId="47be2a392f7a08c9" providerId="LiveId" clId="{38930646-ECF1-4C5D-963D-41D65092760B}" dt="2023-10-11T21:01:04.851" v="377" actId="1076"/>
          <ac:spMkLst>
            <pc:docMk/>
            <pc:sldMk cId="3151847154" sldId="271"/>
            <ac:spMk id="134" creationId="{00000000-0000-0000-0000-000000000000}"/>
          </ac:spMkLst>
        </pc:spChg>
        <pc:graphicFrameChg chg="add mod">
          <ac:chgData name="Claudia Ruvalcaba" userId="47be2a392f7a08c9" providerId="LiveId" clId="{38930646-ECF1-4C5D-963D-41D65092760B}" dt="2023-10-11T21:01:02.289" v="376" actId="1076"/>
          <ac:graphicFrameMkLst>
            <pc:docMk/>
            <pc:sldMk cId="3151847154" sldId="271"/>
            <ac:graphicFrameMk id="2" creationId="{3CAF1EC8-5D24-6700-0EB3-E80ACB474B05}"/>
          </ac:graphicFrameMkLst>
        </pc:graphicFrameChg>
        <pc:graphicFrameChg chg="del">
          <ac:chgData name="Claudia Ruvalcaba" userId="47be2a392f7a08c9" providerId="LiveId" clId="{38930646-ECF1-4C5D-963D-41D65092760B}" dt="2023-10-11T18:57:50.968" v="265" actId="478"/>
          <ac:graphicFrameMkLst>
            <pc:docMk/>
            <pc:sldMk cId="3151847154" sldId="271"/>
            <ac:graphicFrameMk id="6" creationId="{ECBCC0C4-D602-C2C2-D1F4-1F3DDB3AEFF0}"/>
          </ac:graphicFrameMkLst>
        </pc:graphicFrameChg>
        <pc:picChg chg="del">
          <ac:chgData name="Claudia Ruvalcaba" userId="47be2a392f7a08c9" providerId="LiveId" clId="{38930646-ECF1-4C5D-963D-41D65092760B}" dt="2023-10-11T18:10:19.871" v="89" actId="21"/>
          <ac:picMkLst>
            <pc:docMk/>
            <pc:sldMk cId="3151847154" sldId="271"/>
            <ac:picMk id="7" creationId="{2789F248-27AB-50A8-6626-CAE481ABF732}"/>
          </ac:picMkLst>
        </pc:picChg>
      </pc:sldChg>
      <pc:sldChg chg="addSp delSp modSp mod">
        <pc:chgData name="Claudia Ruvalcaba" userId="47be2a392f7a08c9" providerId="LiveId" clId="{38930646-ECF1-4C5D-963D-41D65092760B}" dt="2023-10-11T20:59:11.251" v="320" actId="1076"/>
        <pc:sldMkLst>
          <pc:docMk/>
          <pc:sldMk cId="1431181882" sldId="272"/>
        </pc:sldMkLst>
        <pc:spChg chg="mod">
          <ac:chgData name="Claudia Ruvalcaba" userId="47be2a392f7a08c9" providerId="LiveId" clId="{38930646-ECF1-4C5D-963D-41D65092760B}" dt="2023-10-11T20:58:56.681" v="318" actId="404"/>
          <ac:spMkLst>
            <pc:docMk/>
            <pc:sldMk cId="1431181882" sldId="272"/>
            <ac:spMk id="3" creationId="{1903DE2D-14E2-4FE3-FDA3-5DF847EB24AE}"/>
          </ac:spMkLst>
        </pc:spChg>
        <pc:spChg chg="del mod">
          <ac:chgData name="Claudia Ruvalcaba" userId="47be2a392f7a08c9" providerId="LiveId" clId="{38930646-ECF1-4C5D-963D-41D65092760B}" dt="2023-10-11T20:58:21.086" v="310" actId="478"/>
          <ac:spMkLst>
            <pc:docMk/>
            <pc:sldMk cId="1431181882" sldId="272"/>
            <ac:spMk id="4" creationId="{7BCCE9CD-B4CB-BF63-8768-69E4795365D2}"/>
          </ac:spMkLst>
        </pc:spChg>
        <pc:spChg chg="del mod">
          <ac:chgData name="Claudia Ruvalcaba" userId="47be2a392f7a08c9" providerId="LiveId" clId="{38930646-ECF1-4C5D-963D-41D65092760B}" dt="2023-10-11T18:10:07.071" v="86" actId="478"/>
          <ac:spMkLst>
            <pc:docMk/>
            <pc:sldMk cId="1431181882" sldId="272"/>
            <ac:spMk id="6" creationId="{DB64F51A-9435-7665-BA92-55E2A824F68C}"/>
          </ac:spMkLst>
        </pc:spChg>
        <pc:spChg chg="del">
          <ac:chgData name="Claudia Ruvalcaba" userId="47be2a392f7a08c9" providerId="LiveId" clId="{38930646-ECF1-4C5D-963D-41D65092760B}" dt="2023-10-11T18:06:35.024" v="39" actId="478"/>
          <ac:spMkLst>
            <pc:docMk/>
            <pc:sldMk cId="1431181882" sldId="272"/>
            <ac:spMk id="8" creationId="{FC29F6DE-BBB4-67C1-E40A-257C4B66C933}"/>
          </ac:spMkLst>
        </pc:spChg>
        <pc:graphicFrameChg chg="del">
          <ac:chgData name="Claudia Ruvalcaba" userId="47be2a392f7a08c9" providerId="LiveId" clId="{38930646-ECF1-4C5D-963D-41D65092760B}" dt="2023-10-11T18:06:36.603" v="40" actId="478"/>
          <ac:graphicFrameMkLst>
            <pc:docMk/>
            <pc:sldMk cId="1431181882" sldId="272"/>
            <ac:graphicFrameMk id="10" creationId="{F45CAF5A-8A93-6C39-2957-D9F8CFC40A80}"/>
          </ac:graphicFrameMkLst>
        </pc:graphicFrameChg>
        <pc:picChg chg="add mod">
          <ac:chgData name="Claudia Ruvalcaba" userId="47be2a392f7a08c9" providerId="LiveId" clId="{38930646-ECF1-4C5D-963D-41D65092760B}" dt="2023-10-11T20:58:08.313" v="305" actId="1076"/>
          <ac:picMkLst>
            <pc:docMk/>
            <pc:sldMk cId="1431181882" sldId="272"/>
            <ac:picMk id="2" creationId="{3545FF37-50D9-8905-68C1-D9E24D6E8E0F}"/>
          </ac:picMkLst>
        </pc:picChg>
        <pc:picChg chg="add mod">
          <ac:chgData name="Claudia Ruvalcaba" userId="47be2a392f7a08c9" providerId="LiveId" clId="{38930646-ECF1-4C5D-963D-41D65092760B}" dt="2023-10-11T20:59:11.251" v="320" actId="1076"/>
          <ac:picMkLst>
            <pc:docMk/>
            <pc:sldMk cId="1431181882" sldId="272"/>
            <ac:picMk id="5" creationId="{EB46F4A4-E3F0-F7D0-DAA8-5119F6572299}"/>
          </ac:picMkLst>
        </pc:picChg>
      </pc:sldChg>
    </pc:docChg>
  </pc:docChgLst>
  <pc:docChgLst>
    <pc:chgData name="Claudia Ruvalcaba" userId="47be2a392f7a08c9" providerId="LiveId" clId="{41A71D62-4328-4D7A-8F84-E8A475890DB9}"/>
    <pc:docChg chg="custSel modSld">
      <pc:chgData name="Claudia Ruvalcaba" userId="47be2a392f7a08c9" providerId="LiveId" clId="{41A71D62-4328-4D7A-8F84-E8A475890DB9}" dt="2023-03-27T20:58:29.567" v="768" actId="20577"/>
      <pc:docMkLst>
        <pc:docMk/>
      </pc:docMkLst>
      <pc:sldChg chg="addSp delSp modSp mod">
        <pc:chgData name="Claudia Ruvalcaba" userId="47be2a392f7a08c9" providerId="LiveId" clId="{41A71D62-4328-4D7A-8F84-E8A475890DB9}" dt="2023-03-27T20:52:09.657" v="673" actId="478"/>
        <pc:sldMkLst>
          <pc:docMk/>
          <pc:sldMk cId="0" sldId="259"/>
        </pc:sldMkLst>
        <pc:spChg chg="add del mod">
          <ac:chgData name="Claudia Ruvalcaba" userId="47be2a392f7a08c9" providerId="LiveId" clId="{41A71D62-4328-4D7A-8F84-E8A475890DB9}" dt="2023-03-27T20:52:09.657" v="673" actId="478"/>
          <ac:spMkLst>
            <pc:docMk/>
            <pc:sldMk cId="0" sldId="259"/>
            <ac:spMk id="2" creationId="{F820B26D-A40A-12B3-7E49-7C29A4DC393E}"/>
          </ac:spMkLst>
        </pc:spChg>
        <pc:spChg chg="mod">
          <ac:chgData name="Claudia Ruvalcaba" userId="47be2a392f7a08c9" providerId="LiveId" clId="{41A71D62-4328-4D7A-8F84-E8A475890DB9}" dt="2023-03-21T19:13:08.039" v="286" actId="20577"/>
          <ac:spMkLst>
            <pc:docMk/>
            <pc:sldMk cId="0" sldId="259"/>
            <ac:spMk id="3" creationId="{1903DE2D-14E2-4FE3-FDA3-5DF847EB24AE}"/>
          </ac:spMkLst>
        </pc:spChg>
        <pc:picChg chg="mod">
          <ac:chgData name="Claudia Ruvalcaba" userId="47be2a392f7a08c9" providerId="LiveId" clId="{41A71D62-4328-4D7A-8F84-E8A475890DB9}" dt="2023-03-21T19:13:11.663" v="287" actId="1076"/>
          <ac:picMkLst>
            <pc:docMk/>
            <pc:sldMk cId="0" sldId="259"/>
            <ac:picMk id="5" creationId="{95ADEA13-A650-38B6-D2DE-E16EB725B538}"/>
          </ac:picMkLst>
        </pc:picChg>
      </pc:sldChg>
      <pc:sldChg chg="modSp mod">
        <pc:chgData name="Claudia Ruvalcaba" userId="47be2a392f7a08c9" providerId="LiveId" clId="{41A71D62-4328-4D7A-8F84-E8A475890DB9}" dt="2023-03-21T19:10:40.145" v="227" actId="207"/>
        <pc:sldMkLst>
          <pc:docMk/>
          <pc:sldMk cId="3378757360" sldId="268"/>
        </pc:sldMkLst>
        <pc:spChg chg="mod">
          <ac:chgData name="Claudia Ruvalcaba" userId="47be2a392f7a08c9" providerId="LiveId" clId="{41A71D62-4328-4D7A-8F84-E8A475890DB9}" dt="2023-03-21T19:10:40.145" v="227" actId="207"/>
          <ac:spMkLst>
            <pc:docMk/>
            <pc:sldMk cId="3378757360" sldId="268"/>
            <ac:spMk id="2" creationId="{50BF5EB4-5ACC-71D5-727F-0188C1BC7EEF}"/>
          </ac:spMkLst>
        </pc:spChg>
      </pc:sldChg>
      <pc:sldChg chg="addSp delSp modSp mod">
        <pc:chgData name="Claudia Ruvalcaba" userId="47be2a392f7a08c9" providerId="LiveId" clId="{41A71D62-4328-4D7A-8F84-E8A475890DB9}" dt="2023-03-27T20:58:29.567" v="768" actId="20577"/>
        <pc:sldMkLst>
          <pc:docMk/>
          <pc:sldMk cId="1054585050" sldId="269"/>
        </pc:sldMkLst>
        <pc:spChg chg="mod">
          <ac:chgData name="Claudia Ruvalcaba" userId="47be2a392f7a08c9" providerId="LiveId" clId="{41A71D62-4328-4D7A-8F84-E8A475890DB9}" dt="2023-03-27T20:58:29.567" v="768" actId="20577"/>
          <ac:spMkLst>
            <pc:docMk/>
            <pc:sldMk cId="1054585050" sldId="269"/>
            <ac:spMk id="5" creationId="{89EFDDAC-BFE5-DE7B-D87C-0E8E47202A13}"/>
          </ac:spMkLst>
        </pc:spChg>
        <pc:spChg chg="mod">
          <ac:chgData name="Claudia Ruvalcaba" userId="47be2a392f7a08c9" providerId="LiveId" clId="{41A71D62-4328-4D7A-8F84-E8A475890DB9}" dt="2023-03-21T18:50:10.693" v="10" actId="20577"/>
          <ac:spMkLst>
            <pc:docMk/>
            <pc:sldMk cId="1054585050" sldId="269"/>
            <ac:spMk id="134" creationId="{00000000-0000-0000-0000-000000000000}"/>
          </ac:spMkLst>
        </pc:spChg>
        <pc:graphicFrameChg chg="del modGraphic">
          <ac:chgData name="Claudia Ruvalcaba" userId="47be2a392f7a08c9" providerId="LiveId" clId="{41A71D62-4328-4D7A-8F84-E8A475890DB9}" dt="2023-03-21T18:53:13.312" v="202" actId="478"/>
          <ac:graphicFrameMkLst>
            <pc:docMk/>
            <pc:sldMk cId="1054585050" sldId="269"/>
            <ac:graphicFrameMk id="2" creationId="{F69A4B0B-9BEB-D050-D918-1C04AD7A3DBB}"/>
          </ac:graphicFrameMkLst>
        </pc:graphicFrameChg>
        <pc:graphicFrameChg chg="add mod modGraphic">
          <ac:chgData name="Claudia Ruvalcaba" userId="47be2a392f7a08c9" providerId="LiveId" clId="{41A71D62-4328-4D7A-8F84-E8A475890DB9}" dt="2023-03-21T19:10:53.607" v="229" actId="207"/>
          <ac:graphicFrameMkLst>
            <pc:docMk/>
            <pc:sldMk cId="1054585050" sldId="269"/>
            <ac:graphicFrameMk id="3" creationId="{7A398140-28B5-06CB-15BD-EB4E88BB979E}"/>
          </ac:graphicFrameMkLst>
        </pc:graphicFrameChg>
      </pc:sldChg>
      <pc:sldChg chg="modSp mod">
        <pc:chgData name="Claudia Ruvalcaba" userId="47be2a392f7a08c9" providerId="LiveId" clId="{41A71D62-4328-4D7A-8F84-E8A475890DB9}" dt="2023-03-21T19:14:45.497" v="323" actId="20577"/>
        <pc:sldMkLst>
          <pc:docMk/>
          <pc:sldMk cId="3151847154" sldId="271"/>
        </pc:sldMkLst>
        <pc:spChg chg="mod">
          <ac:chgData name="Claudia Ruvalcaba" userId="47be2a392f7a08c9" providerId="LiveId" clId="{41A71D62-4328-4D7A-8F84-E8A475890DB9}" dt="2023-03-21T19:14:45.497" v="323" actId="20577"/>
          <ac:spMkLst>
            <pc:docMk/>
            <pc:sldMk cId="3151847154" sldId="271"/>
            <ac:spMk id="134" creationId="{00000000-0000-0000-0000-000000000000}"/>
          </ac:spMkLst>
        </pc:spChg>
        <pc:graphicFrameChg chg="mod modGraphic">
          <ac:chgData name="Claudia Ruvalcaba" userId="47be2a392f7a08c9" providerId="LiveId" clId="{41A71D62-4328-4D7A-8F84-E8A475890DB9}" dt="2023-03-21T19:14:22.337" v="289" actId="207"/>
          <ac:graphicFrameMkLst>
            <pc:docMk/>
            <pc:sldMk cId="3151847154" sldId="271"/>
            <ac:graphicFrameMk id="3" creationId="{A71A20EC-B7DC-B89B-6BB7-26E5CD349281}"/>
          </ac:graphicFrameMkLst>
        </pc:graphicFrameChg>
      </pc:sldChg>
    </pc:docChg>
  </pc:docChgLst>
  <pc:docChgLst>
    <pc:chgData name="Claudia Ruvalcaba" userId="47be2a392f7a08c9" providerId="LiveId" clId="{EDA39393-E1A6-426A-950B-AE8CE960291C}"/>
    <pc:docChg chg="undo redo custSel addSld delSld modSld sldOrd">
      <pc:chgData name="Claudia Ruvalcaba" userId="47be2a392f7a08c9" providerId="LiveId" clId="{EDA39393-E1A6-426A-950B-AE8CE960291C}" dt="2023-06-27T21:19:16.416" v="1569" actId="20577"/>
      <pc:docMkLst>
        <pc:docMk/>
      </pc:docMkLst>
      <pc:sldChg chg="addSp delSp modSp mod ord setBg">
        <pc:chgData name="Claudia Ruvalcaba" userId="47be2a392f7a08c9" providerId="LiveId" clId="{EDA39393-E1A6-426A-950B-AE8CE960291C}" dt="2023-06-27T21:19:16.416" v="1569" actId="20577"/>
        <pc:sldMkLst>
          <pc:docMk/>
          <pc:sldMk cId="0" sldId="259"/>
        </pc:sldMkLst>
        <pc:spChg chg="add del mod">
          <ac:chgData name="Claudia Ruvalcaba" userId="47be2a392f7a08c9" providerId="LiveId" clId="{EDA39393-E1A6-426A-950B-AE8CE960291C}" dt="2023-06-27T19:54:30.794" v="765"/>
          <ac:spMkLst>
            <pc:docMk/>
            <pc:sldMk cId="0" sldId="259"/>
            <ac:spMk id="2" creationId="{C98A54E7-6649-EA3E-83F7-EF135D62ED13}"/>
          </ac:spMkLst>
        </pc:spChg>
        <pc:spChg chg="del mod">
          <ac:chgData name="Claudia Ruvalcaba" userId="47be2a392f7a08c9" providerId="LiveId" clId="{EDA39393-E1A6-426A-950B-AE8CE960291C}" dt="2023-06-27T19:46:25.470" v="691" actId="478"/>
          <ac:spMkLst>
            <pc:docMk/>
            <pc:sldMk cId="0" sldId="259"/>
            <ac:spMk id="3" creationId="{1903DE2D-14E2-4FE3-FDA3-5DF847EB24AE}"/>
          </ac:spMkLst>
        </pc:spChg>
        <pc:spChg chg="add mod">
          <ac:chgData name="Claudia Ruvalcaba" userId="47be2a392f7a08c9" providerId="LiveId" clId="{EDA39393-E1A6-426A-950B-AE8CE960291C}" dt="2023-06-27T21:19:16.416" v="1569" actId="20577"/>
          <ac:spMkLst>
            <pc:docMk/>
            <pc:sldMk cId="0" sldId="259"/>
            <ac:spMk id="4" creationId="{CE2D81F9-F12D-E68F-BE4B-D553D2477844}"/>
          </ac:spMkLst>
        </pc:spChg>
        <pc:spChg chg="add del mod">
          <ac:chgData name="Claudia Ruvalcaba" userId="47be2a392f7a08c9" providerId="LiveId" clId="{EDA39393-E1A6-426A-950B-AE8CE960291C}" dt="2023-06-27T19:57:54.367" v="780" actId="478"/>
          <ac:spMkLst>
            <pc:docMk/>
            <pc:sldMk cId="0" sldId="259"/>
            <ac:spMk id="6" creationId="{35455073-4B80-5A0B-4332-F37D9E495D0E}"/>
          </ac:spMkLst>
        </pc:spChg>
        <pc:spChg chg="add mod">
          <ac:chgData name="Claudia Ruvalcaba" userId="47be2a392f7a08c9" providerId="LiveId" clId="{EDA39393-E1A6-426A-950B-AE8CE960291C}" dt="2023-06-27T21:08:48.256" v="1539" actId="20577"/>
          <ac:spMkLst>
            <pc:docMk/>
            <pc:sldMk cId="0" sldId="259"/>
            <ac:spMk id="9" creationId="{A14FDF5A-45F5-319D-19E9-FDE3A94D924B}"/>
          </ac:spMkLst>
        </pc:spChg>
        <pc:graphicFrameChg chg="add del mod">
          <ac:chgData name="Claudia Ruvalcaba" userId="47be2a392f7a08c9" providerId="LiveId" clId="{EDA39393-E1A6-426A-950B-AE8CE960291C}" dt="2023-06-27T19:57:30.669" v="777"/>
          <ac:graphicFrameMkLst>
            <pc:docMk/>
            <pc:sldMk cId="0" sldId="259"/>
            <ac:graphicFrameMk id="7" creationId="{B2AEEA7A-06EE-4774-80FC-AD2D8247A432}"/>
          </ac:graphicFrameMkLst>
        </pc:graphicFrameChg>
        <pc:graphicFrameChg chg="add mod modGraphic">
          <ac:chgData name="Claudia Ruvalcaba" userId="47be2a392f7a08c9" providerId="LiveId" clId="{EDA39393-E1A6-426A-950B-AE8CE960291C}" dt="2023-06-27T20:51:11.183" v="1213" actId="1076"/>
          <ac:graphicFrameMkLst>
            <pc:docMk/>
            <pc:sldMk cId="0" sldId="259"/>
            <ac:graphicFrameMk id="8" creationId="{7DF9978D-6083-370F-529D-869B37BFE298}"/>
          </ac:graphicFrameMkLst>
        </pc:graphicFrameChg>
        <pc:picChg chg="add del mod">
          <ac:chgData name="Claudia Ruvalcaba" userId="47be2a392f7a08c9" providerId="LiveId" clId="{EDA39393-E1A6-426A-950B-AE8CE960291C}" dt="2023-06-26T23:51:32.835" v="101"/>
          <ac:picMkLst>
            <pc:docMk/>
            <pc:sldMk cId="0" sldId="259"/>
            <ac:picMk id="2" creationId="{7329E596-0B10-347D-F5BD-53D93032D2C4}"/>
          </ac:picMkLst>
        </pc:picChg>
        <pc:picChg chg="del mod">
          <ac:chgData name="Claudia Ruvalcaba" userId="47be2a392f7a08c9" providerId="LiveId" clId="{EDA39393-E1A6-426A-950B-AE8CE960291C}" dt="2023-06-27T19:46:27.610" v="692" actId="478"/>
          <ac:picMkLst>
            <pc:docMk/>
            <pc:sldMk cId="0" sldId="259"/>
            <ac:picMk id="5" creationId="{95ADEA13-A650-38B6-D2DE-E16EB725B538}"/>
          </ac:picMkLst>
        </pc:picChg>
      </pc:sldChg>
      <pc:sldChg chg="addSp delSp modSp mod">
        <pc:chgData name="Claudia Ruvalcaba" userId="47be2a392f7a08c9" providerId="LiveId" clId="{EDA39393-E1A6-426A-950B-AE8CE960291C}" dt="2023-06-27T00:40:31.299" v="657" actId="20577"/>
        <pc:sldMkLst>
          <pc:docMk/>
          <pc:sldMk cId="0" sldId="260"/>
        </pc:sldMkLst>
        <pc:spChg chg="add mod">
          <ac:chgData name="Claudia Ruvalcaba" userId="47be2a392f7a08c9" providerId="LiveId" clId="{EDA39393-E1A6-426A-950B-AE8CE960291C}" dt="2023-06-27T00:40:31.299" v="657" actId="20577"/>
          <ac:spMkLst>
            <pc:docMk/>
            <pc:sldMk cId="0" sldId="260"/>
            <ac:spMk id="2" creationId="{D8E60A0A-3A60-04A5-BFA3-67F7F602B0FC}"/>
          </ac:spMkLst>
        </pc:spChg>
        <pc:spChg chg="add del mod">
          <ac:chgData name="Claudia Ruvalcaba" userId="47be2a392f7a08c9" providerId="LiveId" clId="{EDA39393-E1A6-426A-950B-AE8CE960291C}" dt="2023-06-27T00:38:31.278" v="606" actId="478"/>
          <ac:spMkLst>
            <pc:docMk/>
            <pc:sldMk cId="0" sldId="260"/>
            <ac:spMk id="5" creationId="{7F7421C6-6FE9-19BE-358E-E9D0A8A8A8A6}"/>
          </ac:spMkLst>
        </pc:spChg>
        <pc:spChg chg="mod">
          <ac:chgData name="Claudia Ruvalcaba" userId="47be2a392f7a08c9" providerId="LiveId" clId="{EDA39393-E1A6-426A-950B-AE8CE960291C}" dt="2023-06-27T00:35:14.046" v="563" actId="20577"/>
          <ac:spMkLst>
            <pc:docMk/>
            <pc:sldMk cId="0" sldId="260"/>
            <ac:spMk id="149" creationId="{00000000-0000-0000-0000-000000000000}"/>
          </ac:spMkLst>
        </pc:spChg>
        <pc:graphicFrameChg chg="add del mod">
          <ac:chgData name="Claudia Ruvalcaba" userId="47be2a392f7a08c9" providerId="LiveId" clId="{EDA39393-E1A6-426A-950B-AE8CE960291C}" dt="2023-06-27T00:38:31.278" v="606" actId="478"/>
          <ac:graphicFrameMkLst>
            <pc:docMk/>
            <pc:sldMk cId="0" sldId="260"/>
            <ac:graphicFrameMk id="4" creationId="{FE555BD5-7F5C-68F5-1A0B-19015204D085}"/>
          </ac:graphicFrameMkLst>
        </pc:graphicFrameChg>
      </pc:sldChg>
      <pc:sldChg chg="addSp delSp modSp mod">
        <pc:chgData name="Claudia Ruvalcaba" userId="47be2a392f7a08c9" providerId="LiveId" clId="{EDA39393-E1A6-426A-950B-AE8CE960291C}" dt="2023-06-27T21:07:59.267" v="1471" actId="1076"/>
        <pc:sldMkLst>
          <pc:docMk/>
          <pc:sldMk cId="1054585050" sldId="269"/>
        </pc:sldMkLst>
        <pc:spChg chg="mod">
          <ac:chgData name="Claudia Ruvalcaba" userId="47be2a392f7a08c9" providerId="LiveId" clId="{EDA39393-E1A6-426A-950B-AE8CE960291C}" dt="2023-06-27T21:07:59.267" v="1471" actId="1076"/>
          <ac:spMkLst>
            <pc:docMk/>
            <pc:sldMk cId="1054585050" sldId="269"/>
            <ac:spMk id="5" creationId="{89EFDDAC-BFE5-DE7B-D87C-0E8E47202A13}"/>
          </ac:spMkLst>
        </pc:spChg>
        <pc:spChg chg="add del mod">
          <ac:chgData name="Claudia Ruvalcaba" userId="47be2a392f7a08c9" providerId="LiveId" clId="{EDA39393-E1A6-426A-950B-AE8CE960291C}" dt="2023-06-27T00:44:04.884" v="658" actId="478"/>
          <ac:spMkLst>
            <pc:docMk/>
            <pc:sldMk cId="1054585050" sldId="269"/>
            <ac:spMk id="6" creationId="{882895F2-6D23-8022-FEFC-0470EA22FBF7}"/>
          </ac:spMkLst>
        </pc:spChg>
        <pc:spChg chg="mod">
          <ac:chgData name="Claudia Ruvalcaba" userId="47be2a392f7a08c9" providerId="LiveId" clId="{EDA39393-E1A6-426A-950B-AE8CE960291C}" dt="2023-06-27T21:07:34.910" v="1464" actId="1076"/>
          <ac:spMkLst>
            <pc:docMk/>
            <pc:sldMk cId="1054585050" sldId="269"/>
            <ac:spMk id="132" creationId="{00000000-0000-0000-0000-000000000000}"/>
          </ac:spMkLst>
        </pc:spChg>
        <pc:spChg chg="mod">
          <ac:chgData name="Claudia Ruvalcaba" userId="47be2a392f7a08c9" providerId="LiveId" clId="{EDA39393-E1A6-426A-950B-AE8CE960291C}" dt="2023-06-27T21:07:48.292" v="1468" actId="1076"/>
          <ac:spMkLst>
            <pc:docMk/>
            <pc:sldMk cId="1054585050" sldId="269"/>
            <ac:spMk id="134" creationId="{00000000-0000-0000-0000-000000000000}"/>
          </ac:spMkLst>
        </pc:spChg>
        <pc:graphicFrameChg chg="add del mod">
          <ac:chgData name="Claudia Ruvalcaba" userId="47be2a392f7a08c9" providerId="LiveId" clId="{EDA39393-E1A6-426A-950B-AE8CE960291C}" dt="2023-06-26T22:08:48.561" v="14"/>
          <ac:graphicFrameMkLst>
            <pc:docMk/>
            <pc:sldMk cId="1054585050" sldId="269"/>
            <ac:graphicFrameMk id="2" creationId="{CF2ECA3E-729D-4713-B01C-F9E83AA2DB96}"/>
          </ac:graphicFrameMkLst>
        </pc:graphicFrameChg>
        <pc:graphicFrameChg chg="add mod modGraphic">
          <ac:chgData name="Claudia Ruvalcaba" userId="47be2a392f7a08c9" providerId="LiveId" clId="{EDA39393-E1A6-426A-950B-AE8CE960291C}" dt="2023-06-27T21:07:51.763" v="1469" actId="1076"/>
          <ac:graphicFrameMkLst>
            <pc:docMk/>
            <pc:sldMk cId="1054585050" sldId="269"/>
            <ac:graphicFrameMk id="3" creationId="{19FC2FE2-0AE5-5707-05A5-C355081CCF36}"/>
          </ac:graphicFrameMkLst>
        </pc:graphicFrameChg>
        <pc:graphicFrameChg chg="del">
          <ac:chgData name="Claudia Ruvalcaba" userId="47be2a392f7a08c9" providerId="LiveId" clId="{EDA39393-E1A6-426A-950B-AE8CE960291C}" dt="2023-06-26T22:08:30.170" v="12" actId="478"/>
          <ac:graphicFrameMkLst>
            <pc:docMk/>
            <pc:sldMk cId="1054585050" sldId="269"/>
            <ac:graphicFrameMk id="4" creationId="{567E9AD4-BFC0-1C39-9A4E-0406A34F49D3}"/>
          </ac:graphicFrameMkLst>
        </pc:graphicFrameChg>
        <pc:picChg chg="mod">
          <ac:chgData name="Claudia Ruvalcaba" userId="47be2a392f7a08c9" providerId="LiveId" clId="{EDA39393-E1A6-426A-950B-AE8CE960291C}" dt="2023-06-27T21:07:45.467" v="1467" actId="1076"/>
          <ac:picMkLst>
            <pc:docMk/>
            <pc:sldMk cId="1054585050" sldId="269"/>
            <ac:picMk id="139" creationId="{00000000-0000-0000-0000-000000000000}"/>
          </ac:picMkLst>
        </pc:picChg>
      </pc:sldChg>
      <pc:sldChg chg="addSp delSp modSp mod">
        <pc:chgData name="Claudia Ruvalcaba" userId="47be2a392f7a08c9" providerId="LiveId" clId="{EDA39393-E1A6-426A-950B-AE8CE960291C}" dt="2023-06-27T19:49:47.783" v="693" actId="20577"/>
        <pc:sldMkLst>
          <pc:docMk/>
          <pc:sldMk cId="3151847154" sldId="271"/>
        </pc:sldMkLst>
        <pc:graphicFrameChg chg="del modGraphic">
          <ac:chgData name="Claudia Ruvalcaba" userId="47be2a392f7a08c9" providerId="LiveId" clId="{EDA39393-E1A6-426A-950B-AE8CE960291C}" dt="2023-06-26T22:07:59.667" v="7" actId="478"/>
          <ac:graphicFrameMkLst>
            <pc:docMk/>
            <pc:sldMk cId="3151847154" sldId="271"/>
            <ac:graphicFrameMk id="2" creationId="{835E841A-CE17-9074-CD98-63AA40C2951B}"/>
          </ac:graphicFrameMkLst>
        </pc:graphicFrameChg>
        <pc:graphicFrameChg chg="add mod modGraphic">
          <ac:chgData name="Claudia Ruvalcaba" userId="47be2a392f7a08c9" providerId="LiveId" clId="{EDA39393-E1A6-426A-950B-AE8CE960291C}" dt="2023-06-27T19:49:47.783" v="693" actId="20577"/>
          <ac:graphicFrameMkLst>
            <pc:docMk/>
            <pc:sldMk cId="3151847154" sldId="271"/>
            <ac:graphicFrameMk id="3" creationId="{667FB4E0-AADA-9B4C-2E6E-B88A96F3356E}"/>
          </ac:graphicFrameMkLst>
        </pc:graphicFrameChg>
      </pc:sldChg>
      <pc:sldChg chg="addSp delSp modSp add mod">
        <pc:chgData name="Claudia Ruvalcaba" userId="47be2a392f7a08c9" providerId="LiveId" clId="{EDA39393-E1A6-426A-950B-AE8CE960291C}" dt="2023-06-27T21:16:25.032" v="1541" actId="20577"/>
        <pc:sldMkLst>
          <pc:docMk/>
          <pc:sldMk cId="1431181882" sldId="272"/>
        </pc:sldMkLst>
        <pc:spChg chg="mod">
          <ac:chgData name="Claudia Ruvalcaba" userId="47be2a392f7a08c9" providerId="LiveId" clId="{EDA39393-E1A6-426A-950B-AE8CE960291C}" dt="2023-06-27T21:00:24.493" v="1459" actId="1076"/>
          <ac:spMkLst>
            <pc:docMk/>
            <pc:sldMk cId="1431181882" sldId="272"/>
            <ac:spMk id="3" creationId="{1903DE2D-14E2-4FE3-FDA3-5DF847EB24AE}"/>
          </ac:spMkLst>
        </pc:spChg>
        <pc:spChg chg="del mod">
          <ac:chgData name="Claudia Ruvalcaba" userId="47be2a392f7a08c9" providerId="LiveId" clId="{EDA39393-E1A6-426A-950B-AE8CE960291C}" dt="2023-06-27T19:45:29.016" v="687" actId="478"/>
          <ac:spMkLst>
            <pc:docMk/>
            <pc:sldMk cId="1431181882" sldId="272"/>
            <ac:spMk id="4" creationId="{CE2D81F9-F12D-E68F-BE4B-D553D2477844}"/>
          </ac:spMkLst>
        </pc:spChg>
        <pc:spChg chg="add mod">
          <ac:chgData name="Claudia Ruvalcaba" userId="47be2a392f7a08c9" providerId="LiveId" clId="{EDA39393-E1A6-426A-950B-AE8CE960291C}" dt="2023-06-27T21:16:25.032" v="1541" actId="20577"/>
          <ac:spMkLst>
            <pc:docMk/>
            <pc:sldMk cId="1431181882" sldId="272"/>
            <ac:spMk id="6" creationId="{DB64F51A-9435-7665-BA92-55E2A824F68C}"/>
          </ac:spMkLst>
        </pc:spChg>
        <pc:picChg chg="mod">
          <ac:chgData name="Claudia Ruvalcaba" userId="47be2a392f7a08c9" providerId="LiveId" clId="{EDA39393-E1A6-426A-950B-AE8CE960291C}" dt="2023-06-27T19:45:34.535" v="689" actId="1076"/>
          <ac:picMkLst>
            <pc:docMk/>
            <pc:sldMk cId="1431181882" sldId="272"/>
            <ac:picMk id="5" creationId="{95ADEA13-A650-38B6-D2DE-E16EB725B538}"/>
          </ac:picMkLst>
        </pc:picChg>
      </pc:sldChg>
      <pc:sldChg chg="add del">
        <pc:chgData name="Claudia Ruvalcaba" userId="47be2a392f7a08c9" providerId="LiveId" clId="{EDA39393-E1A6-426A-950B-AE8CE960291C}" dt="2023-06-27T19:54:54.797" v="768"/>
        <pc:sldMkLst>
          <pc:docMk/>
          <pc:sldMk cId="2466857112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2aa1a6d4d_6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42aa1a6d4d_6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2aa1a6d4d_6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42aa1a6d4d_6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2aa1a6d4d_6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42aa1a6d4d_6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2aa1a6d4d_6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42aa1a6d4d_6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87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2aa1a6d4d_6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42aa1a6d4d_6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2aa1a6d4d_6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142aa1a6d4d_6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2aa1a6d4d_6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42aa1a6d4d_6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2aa1a6d4d_6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42aa1a6d4d_6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749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2aa1a6d4d_6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42aa1a6d4d_6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14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2aa1a6d4d_6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42aa1a6d4d_6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35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2aa1a6d4d_6_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g142aa1a6d4d_6_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g142aa1a6d4d_6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42aa1a6d4d_6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42aa1a6d4d_6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g142aa1a6d4d_6_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1" name="Google Shape;61;g142aa1a6d4d_6_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2aa1a6d4d_6_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42aa1a6d4d_6_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2aa1a6d4d_6_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g142aa1a6d4d_6_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g142aa1a6d4d_6_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2aa1a6d4d_6_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g142aa1a6d4d_6_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2aa1a6d4d_6_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42aa1a6d4d_6_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g142aa1a6d4d_6_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6" name="Google Shape;76;g142aa1a6d4d_6_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42aa1a6d4d_6_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2aa1a6d4d_6_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0" name="Google Shape;80;g142aa1a6d4d_6_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2aa1a6d4d_6_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" name="Google Shape;83;g142aa1a6d4d_6_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g142aa1a6d4d_6_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2aa1a6d4d_6_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42aa1a6d4d_6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142aa1a6d4d_6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g142aa1a6d4d_6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42aa1a6d4d_6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"/>
            <a:ext cx="9144003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42aa1a6d4d_6_41" descr="IMG_6627.png"/>
          <p:cNvPicPr preferRelativeResize="0"/>
          <p:nvPr/>
        </p:nvPicPr>
        <p:blipFill rotWithShape="1">
          <a:blip r:embed="rId4">
            <a:alphaModFix/>
          </a:blip>
          <a:srcRect t="10409" b="27610"/>
          <a:stretch/>
        </p:blipFill>
        <p:spPr>
          <a:xfrm>
            <a:off x="0" y="914906"/>
            <a:ext cx="9144000" cy="42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42aa1a6d4d_6_41"/>
          <p:cNvSpPr/>
          <p:nvPr/>
        </p:nvSpPr>
        <p:spPr>
          <a:xfrm>
            <a:off x="5652652" y="905243"/>
            <a:ext cx="3491348" cy="1259699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142aa1a6d4d_6_41"/>
          <p:cNvPicPr preferRelativeResize="0"/>
          <p:nvPr/>
        </p:nvPicPr>
        <p:blipFill rotWithShape="1">
          <a:blip r:embed="rId5">
            <a:alphaModFix/>
          </a:blip>
          <a:srcRect l="20491" t="28459" r="7581" b="45168"/>
          <a:stretch/>
        </p:blipFill>
        <p:spPr>
          <a:xfrm>
            <a:off x="7566150" y="360000"/>
            <a:ext cx="1238424" cy="26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42aa1a6d4d_6_41" descr="CDM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1" y="109364"/>
            <a:ext cx="2576623" cy="74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Dibujo de una mujer&#10;&#10;Descripción generada automáticamente">
            <a:extLst>
              <a:ext uri="{FF2B5EF4-FFF2-40B4-BE49-F238E27FC236}">
                <a16:creationId xmlns:a16="http://schemas.microsoft.com/office/drawing/2014/main" id="{9469B692-2DF2-7CCF-CA8B-BD427D6D6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649" y="905244"/>
            <a:ext cx="1259698" cy="125969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13BE297-5437-674D-2F91-276C883863AF}"/>
              </a:ext>
            </a:extLst>
          </p:cNvPr>
          <p:cNvSpPr txBox="1"/>
          <p:nvPr/>
        </p:nvSpPr>
        <p:spPr>
          <a:xfrm>
            <a:off x="7080174" y="1058040"/>
            <a:ext cx="2095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</a:t>
            </a:r>
          </a:p>
          <a:p>
            <a:pPr algn="ctr"/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142aa1a6d4d_6_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925" y="-14975"/>
            <a:ext cx="9195875" cy="51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42aa1a6d4d_6_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2914" y="1673025"/>
            <a:ext cx="5098175" cy="14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2aa1a6d4d_6_51"/>
          <p:cNvSpPr/>
          <p:nvPr/>
        </p:nvSpPr>
        <p:spPr>
          <a:xfrm>
            <a:off x="-8440" y="-47300"/>
            <a:ext cx="9180000" cy="747000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142aa1a6d4d_6_51"/>
          <p:cNvPicPr preferRelativeResize="0"/>
          <p:nvPr/>
        </p:nvPicPr>
        <p:blipFill rotWithShape="1">
          <a:blip r:embed="rId3">
            <a:alphaModFix/>
          </a:blip>
          <a:srcRect l="20491" t="28459" r="7581" b="45168"/>
          <a:stretch/>
        </p:blipFill>
        <p:spPr>
          <a:xfrm>
            <a:off x="8156495" y="245100"/>
            <a:ext cx="743250" cy="15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42aa1a6d4d_6_51"/>
          <p:cNvSpPr txBox="1"/>
          <p:nvPr/>
        </p:nvSpPr>
        <p:spPr>
          <a:xfrm>
            <a:off x="215778" y="759484"/>
            <a:ext cx="8123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BD8A4F"/>
                </a:solidFill>
                <a:latin typeface="Montserrat"/>
                <a:ea typeface="Montserrat"/>
                <a:cs typeface="Montserrat"/>
                <a:sym typeface="Montserrat"/>
              </a:rPr>
              <a:t>Programa Social Beca Leona Vicario de la Ciudad de México</a:t>
            </a:r>
            <a:endParaRPr sz="1800" b="1" i="0" u="none" strike="noStrike" cap="none" dirty="0">
              <a:solidFill>
                <a:srgbClr val="BD8A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g142aa1a6d4d_6_51"/>
          <p:cNvSpPr txBox="1"/>
          <p:nvPr/>
        </p:nvSpPr>
        <p:spPr>
          <a:xfrm>
            <a:off x="-274958" y="1171105"/>
            <a:ext cx="9233030" cy="247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51205" marR="328295" indent="-635" algn="just">
              <a:lnSpc>
                <a:spcPct val="90000"/>
              </a:lnSpc>
              <a:spcAft>
                <a:spcPts val="0"/>
              </a:spcAft>
            </a:pPr>
            <a:r>
              <a:rPr lang="es-ES" sz="1200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El</a:t>
            </a:r>
            <a:r>
              <a:rPr lang="es-ES" sz="1200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Programa</a:t>
            </a:r>
            <a:r>
              <a:rPr lang="es-ES" sz="1200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b="1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Beca</a:t>
            </a:r>
            <a:r>
              <a:rPr lang="es-ES" sz="1200" b="1" spc="-3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b="1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Leona</a:t>
            </a:r>
            <a:r>
              <a:rPr lang="es-ES" sz="1200" b="1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b="1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Vicario</a:t>
            </a:r>
            <a:r>
              <a:rPr lang="es-ES" sz="1200" b="1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b="1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de</a:t>
            </a:r>
            <a:r>
              <a:rPr lang="es-ES" sz="1200" b="1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b="1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la</a:t>
            </a:r>
            <a:r>
              <a:rPr lang="es-ES" sz="1200" b="1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b="1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Ciudad</a:t>
            </a:r>
            <a:r>
              <a:rPr lang="es-ES" sz="1200" b="1" spc="-2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b="1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de</a:t>
            </a:r>
            <a:r>
              <a:rPr lang="es-ES" sz="1200" b="1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b="1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México</a:t>
            </a:r>
            <a:r>
              <a:rPr lang="es-ES" sz="1200" b="1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apoya</a:t>
            </a:r>
            <a:r>
              <a:rPr lang="es-ES" sz="1200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a</a:t>
            </a:r>
            <a:r>
              <a:rPr lang="es-ES" sz="1200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niñas, niños y</a:t>
            </a:r>
            <a:r>
              <a:rPr lang="es-ES" sz="1200" spc="-3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adolescentes de</a:t>
            </a:r>
            <a:r>
              <a:rPr lang="es-ES" sz="1200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0 a</a:t>
            </a:r>
            <a:r>
              <a:rPr lang="es-ES" sz="1200" spc="-1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spc="-1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17 </a:t>
            </a:r>
            <a:r>
              <a:rPr lang="es-ES" sz="120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años 11 meses, que viven situaciones de alta vulnerabilidad, atendiendo a la restitución de sus derechos en</a:t>
            </a:r>
            <a:r>
              <a:rPr lang="es-ES" sz="1200" spc="-14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particular</a:t>
            </a:r>
            <a:r>
              <a:rPr lang="es-ES" sz="1200" spc="-14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de</a:t>
            </a:r>
            <a:r>
              <a:rPr lang="es-ES" sz="1200" spc="-14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educación</a:t>
            </a:r>
            <a:r>
              <a:rPr lang="es-ES" sz="1200" spc="-14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y</a:t>
            </a:r>
            <a:r>
              <a:rPr lang="es-ES" sz="1200" spc="-135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 </a:t>
            </a:r>
            <a:r>
              <a:rPr lang="es-ES" sz="1200" dirty="0">
                <a:effectLst/>
                <a:latin typeface="Source Sans Pro" panose="020B0503030403020204" pitchFamily="34" charset="0"/>
                <a:ea typeface="Tornac"/>
                <a:cs typeface="Tornac"/>
              </a:rPr>
              <a:t>alimentación.</a:t>
            </a:r>
            <a:endParaRPr lang="es-MX" sz="1200" dirty="0">
              <a:effectLst/>
              <a:latin typeface="Tornac"/>
              <a:ea typeface="Tornac"/>
              <a:cs typeface="Tornac"/>
            </a:endParaRPr>
          </a:p>
          <a:p>
            <a:pPr marL="751205" marR="327660" algn="just">
              <a:lnSpc>
                <a:spcPct val="90000"/>
              </a:lnSpc>
              <a:spcBef>
                <a:spcPts val="1310"/>
              </a:spcBef>
              <a:spcAft>
                <a:spcPts val="0"/>
              </a:spcAft>
            </a:pPr>
            <a: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Es un programa de tipo mixto ya que contempla una transferencia monetaria</a:t>
            </a:r>
            <a:b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mensual que contribuye a disminuir la tasa de deserción de nivel preescolar, primaria, secundaria y media superior</a:t>
            </a:r>
            <a:b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 la Ciudad de México para la protección del ejercicio del derecho a la educación; así como el acceso a la</a:t>
            </a:r>
            <a:b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alimentación a través de mejorar el ingreso de las madres y padres solas y solos con jefatura de hogar; y servicios</a:t>
            </a:r>
            <a:b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 atención integral que buscan apoyar al fortalecimiento de la salud, el desarrollo emocional y cultural en las</a:t>
            </a:r>
            <a:b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personas beneficiarias. El uso de los servicios de atención integral no es obligatorio ni están condicionados para</a:t>
            </a:r>
            <a:b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el otorgamiento del apoyo monetario, únicamente busca incidir en la mejora de las condiciones del desarrollo de</a:t>
            </a:r>
            <a:b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las y los beneficiarios</a:t>
            </a:r>
            <a:r>
              <a:rPr lang="es-MX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.</a:t>
            </a:r>
          </a:p>
          <a:p>
            <a:pPr marL="751205" marR="327660" algn="just">
              <a:lnSpc>
                <a:spcPct val="90000"/>
              </a:lnSpc>
              <a:spcBef>
                <a:spcPts val="1310"/>
              </a:spcBef>
              <a:spcAft>
                <a:spcPts val="0"/>
              </a:spcAft>
            </a:pPr>
            <a:br>
              <a:rPr lang="es-MX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s-MX" sz="10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05" name="Google Shape;105;g142aa1a6d4d_6_51"/>
          <p:cNvCxnSpPr/>
          <p:nvPr/>
        </p:nvCxnSpPr>
        <p:spPr>
          <a:xfrm rot="10800000" flipH="1">
            <a:off x="19750" y="4720100"/>
            <a:ext cx="6033600" cy="9900"/>
          </a:xfrm>
          <a:prstGeom prst="straightConnector1">
            <a:avLst/>
          </a:prstGeom>
          <a:noFill/>
          <a:ln w="19050" cap="flat" cmpd="sng">
            <a:solidFill>
              <a:srgbClr val="BD8A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g142aa1a6d4d_6_51"/>
          <p:cNvSpPr txBox="1"/>
          <p:nvPr/>
        </p:nvSpPr>
        <p:spPr>
          <a:xfrm>
            <a:off x="324400" y="4791725"/>
            <a:ext cx="78321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1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FIDEICOMISO BIENESTAR EDUCATIVO, </a:t>
            </a:r>
            <a:r>
              <a:rPr lang="es" sz="700" b="0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</a:t>
            </a:r>
            <a:endParaRPr sz="700" b="0" i="0" u="none" strike="noStrike" cap="none" dirty="0">
              <a:solidFill>
                <a:srgbClr val="75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142aa1a6d4d_6_51" descr="CDM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69" y="63797"/>
            <a:ext cx="1691146" cy="48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42aa1a6d4d_6_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880" y="3149725"/>
            <a:ext cx="2199605" cy="152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42aa1a6d4d_6_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1549" y="3097394"/>
            <a:ext cx="2501810" cy="156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2aa1a6d4d_6_51"/>
          <p:cNvSpPr/>
          <p:nvPr/>
        </p:nvSpPr>
        <p:spPr>
          <a:xfrm>
            <a:off x="-8440" y="-47300"/>
            <a:ext cx="9180000" cy="747000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142aa1a6d4d_6_51"/>
          <p:cNvPicPr preferRelativeResize="0"/>
          <p:nvPr/>
        </p:nvPicPr>
        <p:blipFill rotWithShape="1">
          <a:blip r:embed="rId3">
            <a:alphaModFix/>
          </a:blip>
          <a:srcRect l="20491" t="28459" r="7581" b="45168"/>
          <a:stretch/>
        </p:blipFill>
        <p:spPr>
          <a:xfrm>
            <a:off x="8156495" y="245100"/>
            <a:ext cx="743250" cy="15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42aa1a6d4d_6_51"/>
          <p:cNvSpPr txBox="1"/>
          <p:nvPr/>
        </p:nvSpPr>
        <p:spPr>
          <a:xfrm>
            <a:off x="215778" y="759484"/>
            <a:ext cx="8123400" cy="4616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BD8A4F"/>
                </a:solidFill>
                <a:latin typeface="Montserrat"/>
                <a:ea typeface="Montserrat"/>
                <a:cs typeface="Montserrat"/>
                <a:sym typeface="Montserrat"/>
              </a:rPr>
              <a:t>Programa Social Beca Leona Vicario de la Ciudad de México</a:t>
            </a:r>
            <a:endParaRPr sz="1800" b="1" i="0" u="none" strike="noStrike" cap="none" dirty="0">
              <a:solidFill>
                <a:srgbClr val="BD8A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5" name="Google Shape;105;g142aa1a6d4d_6_51"/>
          <p:cNvCxnSpPr/>
          <p:nvPr/>
        </p:nvCxnSpPr>
        <p:spPr>
          <a:xfrm rot="10800000" flipH="1">
            <a:off x="19750" y="4720100"/>
            <a:ext cx="6033600" cy="9900"/>
          </a:xfrm>
          <a:prstGeom prst="straightConnector1">
            <a:avLst/>
          </a:prstGeom>
          <a:noFill/>
          <a:ln w="19050" cap="flat" cmpd="sng">
            <a:solidFill>
              <a:srgbClr val="BD8A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g142aa1a6d4d_6_51"/>
          <p:cNvSpPr txBox="1"/>
          <p:nvPr/>
        </p:nvSpPr>
        <p:spPr>
          <a:xfrm>
            <a:off x="324400" y="4791725"/>
            <a:ext cx="78321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1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FIDEICOMISO BIENESTAR EDUCATIVO, </a:t>
            </a:r>
            <a:r>
              <a:rPr lang="es" sz="700" b="0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</a:t>
            </a:r>
            <a:endParaRPr sz="700" b="0" i="0" u="none" strike="noStrike" cap="none" dirty="0">
              <a:solidFill>
                <a:srgbClr val="75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142aa1a6d4d_6_51" descr="CDM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69" y="63797"/>
            <a:ext cx="1691146" cy="489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BF5EB4-5ACC-71D5-727F-0188C1BC7EEF}"/>
              </a:ext>
            </a:extLst>
          </p:cNvPr>
          <p:cNvSpPr txBox="1"/>
          <p:nvPr/>
        </p:nvSpPr>
        <p:spPr>
          <a:xfrm>
            <a:off x="3990109" y="1592650"/>
            <a:ext cx="4265942" cy="2585323"/>
          </a:xfrm>
          <a:prstGeom prst="rect">
            <a:avLst/>
          </a:prstGeom>
          <a:solidFill>
            <a:srgbClr val="00583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indent="0" defTabSz="91440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kern="1200" normalizeH="0" baseline="0">
                <a:ln>
                  <a:noFill/>
                </a:ln>
                <a:effectLst/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4572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2pPr>
            <a:lvl3pPr marL="9144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3pPr>
            <a:lvl4pPr marL="13716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4pPr>
            <a:lvl5pPr marL="18288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5pPr>
            <a:lvl6pPr marL="22860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6pPr>
            <a:lvl7pPr marL="27432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7pPr>
            <a:lvl8pPr marL="32004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8pPr>
            <a:lvl9pPr marL="36576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es-ES" sz="1200" dirty="0">
                <a:solidFill>
                  <a:schemeClr val="bg1"/>
                </a:solidFill>
              </a:rPr>
              <a:t>Como parte de la complementariedad al Programa BIENESTAR PARA NIÑAS Y NIÑOS-MI BECA PARA EMPEZAR antes “MI BECA PARA EMPEZAR”, el cual sigue el principio de universalidad, y para que los recursos disponibles sean otorgados de manera equitativa, el Programa “Beca Leona Vicario de la Ciudad de México” brindará la diferencia que existe entre las 2 becas, según sea el caso, durante los meses que la Beca Bienestar para Niñas y Niños- Mi Beca para Empezar es otorgada a los estudiantes. </a:t>
            </a:r>
          </a:p>
          <a:p>
            <a:pPr algn="ctr"/>
            <a:endParaRPr lang="es-ES" sz="1200" dirty="0">
              <a:solidFill>
                <a:schemeClr val="bg1"/>
              </a:solidFill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Para los meses de julio y agosto el monto de la “Beca Leona Vicario de la Ciudad de México” se otorga  completo, de acuerdo con las Reglas de Operación vigentes.</a:t>
            </a:r>
            <a:endParaRPr lang="es-MX" sz="1200" dirty="0">
              <a:solidFill>
                <a:schemeClr val="bg1"/>
              </a:solidFill>
            </a:endParaRPr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CF14F2-8EAE-0195-4DDA-780751AC6FFD}"/>
              </a:ext>
            </a:extLst>
          </p:cNvPr>
          <p:cNvSpPr txBox="1"/>
          <p:nvPr/>
        </p:nvSpPr>
        <p:spPr>
          <a:xfrm>
            <a:off x="324400" y="1184423"/>
            <a:ext cx="3376571" cy="327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ornac"/>
              </a:rPr>
              <a:t>Participan de manera coordinada el DIF-Ciudad de México y el Fideicomiso Bienestar Educativo. </a:t>
            </a:r>
          </a:p>
          <a:p>
            <a:pPr algn="ctr"/>
            <a:endParaRPr lang="es-ES" sz="1200" dirty="0">
              <a:latin typeface="Source Sans Pro" panose="020B0503030403020204" pitchFamily="34" charset="0"/>
              <a:ea typeface="Source Sans Pro" panose="020B0503030403020204" pitchFamily="34" charset="0"/>
              <a:cs typeface="Tornac"/>
            </a:endParaRPr>
          </a:p>
          <a:p>
            <a:pPr algn="ctr"/>
            <a:r>
              <a:rPr lang="es-ES" sz="12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ornac"/>
              </a:rPr>
              <a:t>El primero es</a:t>
            </a:r>
            <a:r>
              <a:rPr lang="es-ES" sz="1200" spc="-85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ornac"/>
              </a:rPr>
              <a:t> </a:t>
            </a:r>
            <a:r>
              <a:rPr lang="es-MX" sz="1200" dirty="0">
                <a:latin typeface="Source Sans Pro" panose="020B0503030403020204" pitchFamily="34" charset="0"/>
              </a:rPr>
              <a:t> la instancia encargada de otorgar los servicios integrales, la atención a los solicitantes para el ingreso al Programa, recepción de documentación, registro de incidencias, actualización y administración de la base de datos. </a:t>
            </a:r>
          </a:p>
          <a:p>
            <a:pPr algn="ctr"/>
            <a:endParaRPr lang="es-ES" sz="1200" spc="-25" dirty="0">
              <a:latin typeface="Source Sans Pro" panose="020B0503030403020204" pitchFamily="34" charset="0"/>
              <a:ea typeface="Source Sans Pro" panose="020B0503030403020204" pitchFamily="34" charset="0"/>
              <a:cs typeface="Tornac"/>
            </a:endParaRPr>
          </a:p>
          <a:p>
            <a:pPr algn="ctr"/>
            <a:r>
              <a:rPr lang="es-MX" sz="1200" dirty="0">
                <a:latin typeface="Source Sans Pro" panose="020B0503030403020204" pitchFamily="34" charset="0"/>
              </a:rPr>
              <a:t>El segundo es la entidad responsable de garantizar y dispersar el estímulo económico correspondiente, así como el control de entrega de tarjetas, reposiciones y renovaciones de las mismas y los reportes mensuales de los resultados de dispersión. 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875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2aa1a6d4d_6_81"/>
          <p:cNvSpPr/>
          <p:nvPr/>
        </p:nvSpPr>
        <p:spPr>
          <a:xfrm>
            <a:off x="-11478" y="-47300"/>
            <a:ext cx="9155478" cy="720075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42aa1a6d4d_6_81"/>
          <p:cNvPicPr preferRelativeResize="0"/>
          <p:nvPr/>
        </p:nvPicPr>
        <p:blipFill rotWithShape="1">
          <a:blip r:embed="rId4">
            <a:alphaModFix/>
          </a:blip>
          <a:srcRect l="20491" t="28459" r="7581" b="45168"/>
          <a:stretch/>
        </p:blipFill>
        <p:spPr>
          <a:xfrm>
            <a:off x="8156495" y="245100"/>
            <a:ext cx="743250" cy="158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g142aa1a6d4d_6_81"/>
          <p:cNvCxnSpPr/>
          <p:nvPr/>
        </p:nvCxnSpPr>
        <p:spPr>
          <a:xfrm rot="10800000" flipH="1">
            <a:off x="19750" y="4720100"/>
            <a:ext cx="6033600" cy="9900"/>
          </a:xfrm>
          <a:prstGeom prst="straightConnector1">
            <a:avLst/>
          </a:prstGeom>
          <a:noFill/>
          <a:ln w="19050" cap="flat" cmpd="sng">
            <a:solidFill>
              <a:srgbClr val="BD8A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g142aa1a6d4d_6_81"/>
          <p:cNvSpPr txBox="1"/>
          <p:nvPr/>
        </p:nvSpPr>
        <p:spPr>
          <a:xfrm>
            <a:off x="324400" y="4791725"/>
            <a:ext cx="78321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1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FIDEICOMISO BIENESTAR EDUCATIVO, </a:t>
            </a:r>
            <a:r>
              <a:rPr lang="es" sz="700" b="0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</a:t>
            </a:r>
            <a:endParaRPr sz="700" b="0" i="0" u="none" strike="noStrike" cap="none" dirty="0">
              <a:solidFill>
                <a:srgbClr val="75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142aa1a6d4d_6_81" descr="CDM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269" y="63797"/>
            <a:ext cx="1691146" cy="489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3976AA-5B67-9565-696D-CB564AFA6007}"/>
              </a:ext>
            </a:extLst>
          </p:cNvPr>
          <p:cNvSpPr txBox="1"/>
          <p:nvPr/>
        </p:nvSpPr>
        <p:spPr>
          <a:xfrm>
            <a:off x="548641" y="836859"/>
            <a:ext cx="3696788" cy="2775119"/>
          </a:xfrm>
          <a:prstGeom prst="rect">
            <a:avLst/>
          </a:prstGeom>
          <a:solidFill>
            <a:srgbClr val="BD8A4F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7.3. </a:t>
            </a:r>
            <a:r>
              <a:rPr lang="es-MX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Derivado de la relación interinstitucional para la operación de ambos programas que comparten transferencias monetarias a sus beneficiarios, éstos adquieren carácter de complementariedad durante el  periodo de septiembre a junio de la siguiente forma:</a:t>
            </a:r>
          </a:p>
          <a:p>
            <a:pPr algn="just">
              <a:spcAft>
                <a:spcPts val="800"/>
              </a:spcAft>
            </a:pPr>
            <a:br>
              <a:rPr lang="es-MX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Para los beneficiarios inscritos en los Centros de Atención Múltiple y a nivel preescolar; así como los inscritos en primaria y secundaria, recibirán por parte del programa “Bienestar para Niñas y Niños, Mi beca para empezar”, $600.00 y $650.00 respectivamente.</a:t>
            </a:r>
          </a:p>
          <a:p>
            <a:pPr algn="just">
              <a:spcAft>
                <a:spcPts val="800"/>
              </a:spcAft>
            </a:pPr>
            <a:br>
              <a:rPr lang="es-MX" sz="11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s-MX" sz="9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s-MX" sz="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AD7BB2-ADD9-3CD9-289D-0FBF52263E01}"/>
              </a:ext>
            </a:extLst>
          </p:cNvPr>
          <p:cNvSpPr txBox="1"/>
          <p:nvPr/>
        </p:nvSpPr>
        <p:spPr>
          <a:xfrm>
            <a:off x="4754880" y="1606732"/>
            <a:ext cx="3559629" cy="251350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 respecto al programa “Beca Leona Vicario”, este otorgará </a:t>
            </a:r>
            <a:r>
              <a:rPr lang="es-MX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$432.00 a los beneficiarios inscritos  en los Centros de Atención Múltiple; $382.00 a los inscritos a nivel primaria y secundaria.</a:t>
            </a:r>
          </a:p>
          <a:p>
            <a:pPr algn="just">
              <a:spcAft>
                <a:spcPts val="800"/>
              </a:spcAft>
            </a:pPr>
            <a:br>
              <a:rPr lang="es-MX" sz="12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s-MX" sz="12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Para los rangos etarios de 0 a 2 años 11 meses cumplidos y 15 a 17 años 11 meses cumplidos,  así  como  a  todos  los beneficiarios del programa en los meses de julio y agosto únicamente,  se les otorgará la  totalidad de  la beca que es de $1,032.00.</a:t>
            </a:r>
          </a:p>
          <a:p>
            <a:endParaRPr lang="es-MX" sz="12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2aa1a6d4d_6_66"/>
          <p:cNvSpPr/>
          <p:nvPr/>
        </p:nvSpPr>
        <p:spPr>
          <a:xfrm>
            <a:off x="-14516" y="-47300"/>
            <a:ext cx="9158516" cy="723934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g142aa1a6d4d_6_66"/>
          <p:cNvPicPr preferRelativeResize="0"/>
          <p:nvPr/>
        </p:nvPicPr>
        <p:blipFill rotWithShape="1">
          <a:blip r:embed="rId3">
            <a:alphaModFix/>
          </a:blip>
          <a:srcRect l="20491" t="28459" r="7581" b="45168"/>
          <a:stretch/>
        </p:blipFill>
        <p:spPr>
          <a:xfrm>
            <a:off x="8156495" y="245100"/>
            <a:ext cx="743250" cy="15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42aa1a6d4d_6_66"/>
          <p:cNvSpPr txBox="1"/>
          <p:nvPr/>
        </p:nvSpPr>
        <p:spPr>
          <a:xfrm>
            <a:off x="697300" y="1363743"/>
            <a:ext cx="2679300" cy="108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dirty="0">
                <a:solidFill>
                  <a:srgbClr val="A2213B"/>
                </a:solidFill>
                <a:latin typeface="Source Sans Pro"/>
                <a:ea typeface="Source Sans Pro"/>
              </a:rPr>
              <a:t>$241,164,650.00 </a:t>
            </a:r>
            <a:r>
              <a:rPr lang="es-MX" sz="900" b="1" dirty="0">
                <a:solidFill>
                  <a:srgbClr val="757373"/>
                </a:solidFill>
                <a:latin typeface="Source Sans Pro"/>
                <a:ea typeface="Source Sans Pro"/>
              </a:rPr>
              <a:t>(doscientos cuarenta y un millones ciento sesenta y cuatro mil seiscientos cincuenta pesos 00/100 M.N.) </a:t>
            </a:r>
            <a:endParaRPr lang="es-MX" sz="900" b="1" i="0" u="none" strike="noStrike" cap="none" dirty="0">
              <a:solidFill>
                <a:srgbClr val="75737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8" name="Google Shape;118;g142aa1a6d4d_6_66"/>
          <p:cNvCxnSpPr/>
          <p:nvPr/>
        </p:nvCxnSpPr>
        <p:spPr>
          <a:xfrm rot="10800000" flipH="1">
            <a:off x="19750" y="4720100"/>
            <a:ext cx="6033600" cy="9900"/>
          </a:xfrm>
          <a:prstGeom prst="straightConnector1">
            <a:avLst/>
          </a:prstGeom>
          <a:noFill/>
          <a:ln w="19050" cap="flat" cmpd="sng">
            <a:solidFill>
              <a:srgbClr val="BD8A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g142aa1a6d4d_6_66"/>
          <p:cNvSpPr txBox="1"/>
          <p:nvPr/>
        </p:nvSpPr>
        <p:spPr>
          <a:xfrm>
            <a:off x="324400" y="4791725"/>
            <a:ext cx="78321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1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FIDEICOMISO BIENESTAR EDUCATIVO, </a:t>
            </a:r>
            <a:r>
              <a:rPr lang="es" sz="700" b="0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</a:t>
            </a:r>
            <a:endParaRPr sz="700" b="0" i="0" u="none" strike="noStrike" cap="none" dirty="0">
              <a:solidFill>
                <a:srgbClr val="75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42aa1a6d4d_6_66"/>
          <p:cNvSpPr txBox="1"/>
          <p:nvPr/>
        </p:nvSpPr>
        <p:spPr>
          <a:xfrm>
            <a:off x="187525" y="940059"/>
            <a:ext cx="311854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D8A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presupuesto autorizado es de:</a:t>
            </a:r>
            <a:endParaRPr sz="1400" b="1" i="0" u="none" strike="noStrike" cap="none" dirty="0">
              <a:solidFill>
                <a:srgbClr val="BD8A4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g142aa1a6d4d_6_66"/>
          <p:cNvSpPr txBox="1"/>
          <p:nvPr/>
        </p:nvSpPr>
        <p:spPr>
          <a:xfrm>
            <a:off x="287927" y="2410096"/>
            <a:ext cx="3436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D8A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la población objetivo es de hasta: </a:t>
            </a:r>
            <a:endParaRPr sz="1400" b="1" i="0" u="none" strike="noStrike" cap="none" dirty="0">
              <a:solidFill>
                <a:srgbClr val="BD8A4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g142aa1a6d4d_6_66"/>
          <p:cNvSpPr txBox="1"/>
          <p:nvPr/>
        </p:nvSpPr>
        <p:spPr>
          <a:xfrm>
            <a:off x="697300" y="2871899"/>
            <a:ext cx="2883600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 dirty="0">
                <a:solidFill>
                  <a:srgbClr val="A221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35,500 niñas, niños y adolescentes</a:t>
            </a:r>
            <a:endParaRPr sz="1050" b="1" i="0" u="none" strike="noStrike" cap="none" dirty="0">
              <a:solidFill>
                <a:srgbClr val="A221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75737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lang="es" sz="1100" b="1" i="0" u="none" strike="noStrike" cap="none" dirty="0">
                <a:solidFill>
                  <a:srgbClr val="75737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apoyos económicos mensuales que se otorgan en </a:t>
            </a:r>
            <a:r>
              <a:rPr lang="es" sz="1100" b="1" i="0" u="none" strike="noStrike" cap="none" dirty="0">
                <a:solidFill>
                  <a:srgbClr val="A221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tarjeta plástica</a:t>
            </a:r>
            <a:endParaRPr sz="2800" b="1" i="0" u="none" strike="noStrike" cap="none" dirty="0">
              <a:solidFill>
                <a:srgbClr val="A221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3" name="Google Shape;123;g142aa1a6d4d_6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525" y="98721"/>
            <a:ext cx="2358378" cy="45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42aa1a6d4d_6_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927" y="1286116"/>
            <a:ext cx="407625" cy="5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42aa1a6d4d_6_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525" y="2686820"/>
            <a:ext cx="549605" cy="56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42aa1a6d4d_6_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92021" y="852100"/>
            <a:ext cx="4923379" cy="369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2aa1a6d4d_6_143"/>
          <p:cNvSpPr/>
          <p:nvPr/>
        </p:nvSpPr>
        <p:spPr>
          <a:xfrm>
            <a:off x="-11478" y="-47300"/>
            <a:ext cx="9155478" cy="709629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142aa1a6d4d_6_143"/>
          <p:cNvPicPr preferRelativeResize="0"/>
          <p:nvPr/>
        </p:nvPicPr>
        <p:blipFill rotWithShape="1">
          <a:blip r:embed="rId3">
            <a:alphaModFix/>
          </a:blip>
          <a:srcRect l="20491" t="28458" r="7581" b="45168"/>
          <a:stretch/>
        </p:blipFill>
        <p:spPr>
          <a:xfrm>
            <a:off x="8156495" y="245100"/>
            <a:ext cx="743250" cy="158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142aa1a6d4d_6_143"/>
          <p:cNvCxnSpPr/>
          <p:nvPr/>
        </p:nvCxnSpPr>
        <p:spPr>
          <a:xfrm rot="10800000" flipH="1">
            <a:off x="19750" y="4720100"/>
            <a:ext cx="6033600" cy="9900"/>
          </a:xfrm>
          <a:prstGeom prst="straightConnector1">
            <a:avLst/>
          </a:prstGeom>
          <a:noFill/>
          <a:ln w="19050" cap="flat" cmpd="sng">
            <a:solidFill>
              <a:srgbClr val="BD8A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g142aa1a6d4d_6_143"/>
          <p:cNvSpPr txBox="1"/>
          <p:nvPr/>
        </p:nvSpPr>
        <p:spPr>
          <a:xfrm>
            <a:off x="324400" y="4791725"/>
            <a:ext cx="78321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1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FIDEICOMISO BIENESTAR EDUCATIVO, </a:t>
            </a:r>
            <a:r>
              <a:rPr lang="es" sz="700" b="0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México.</a:t>
            </a:r>
            <a:endParaRPr sz="700" b="0" i="0" u="none" strike="noStrike" cap="none" dirty="0">
              <a:solidFill>
                <a:srgbClr val="75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42aa1a6d4d_6_143" descr="CDM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69" y="63797"/>
            <a:ext cx="1691147" cy="489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42aa1a6d4d_6_143"/>
          <p:cNvSpPr txBox="1"/>
          <p:nvPr/>
        </p:nvSpPr>
        <p:spPr>
          <a:xfrm>
            <a:off x="5384396" y="785650"/>
            <a:ext cx="357672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A20F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Montos autorizados para el programa social Beca Leona Vicario de la Ciudad de México*</a:t>
            </a:r>
            <a:endParaRPr sz="1400" b="1" i="0" u="none" strike="noStrike" cap="none" dirty="0">
              <a:solidFill>
                <a:srgbClr val="A20F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" name="Google Shape;151;g142aa1a6d4d_6_1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9923" y="1583134"/>
            <a:ext cx="2285669" cy="184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42aa1a6d4d_6_143"/>
          <p:cNvSpPr/>
          <p:nvPr/>
        </p:nvSpPr>
        <p:spPr>
          <a:xfrm>
            <a:off x="5565181" y="3597246"/>
            <a:ext cx="3215152" cy="957636"/>
          </a:xfrm>
          <a:prstGeom prst="rect">
            <a:avLst/>
          </a:prstGeom>
          <a:solidFill>
            <a:srgbClr val="A221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42aa1a6d4d_6_143"/>
          <p:cNvSpPr txBox="1"/>
          <p:nvPr/>
        </p:nvSpPr>
        <p:spPr>
          <a:xfrm>
            <a:off x="5670799" y="3681043"/>
            <a:ext cx="3003916" cy="73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depósito se realiza durante los primeros </a:t>
            </a:r>
            <a:r>
              <a:rPr lang="es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días hábiles, a mes vencido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E60A0A-3A60-04A5-BFA3-67F7F602B0FC}"/>
              </a:ext>
            </a:extLst>
          </p:cNvPr>
          <p:cNvSpPr txBox="1"/>
          <p:nvPr/>
        </p:nvSpPr>
        <p:spPr>
          <a:xfrm>
            <a:off x="595639" y="4387622"/>
            <a:ext cx="4386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*Gaceta Oficial de la Ciudad de México </a:t>
            </a:r>
            <a:r>
              <a:rPr lang="es-MX" sz="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No. 1266 Tomo I  </a:t>
            </a:r>
            <a:r>
              <a:rPr lang="es-MX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publicada el </a:t>
            </a:r>
            <a:r>
              <a:rPr lang="es-MX" sz="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29 de diciembre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0419BAA-3891-A9E9-B060-D53FE7834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646090"/>
              </p:ext>
            </p:extLst>
          </p:nvPr>
        </p:nvGraphicFramePr>
        <p:xfrm>
          <a:off x="595639" y="1060346"/>
          <a:ext cx="4453915" cy="3286049"/>
        </p:xfrm>
        <a:graphic>
          <a:graphicData uri="http://schemas.openxmlformats.org/drawingml/2006/table">
            <a:tbl>
              <a:tblPr/>
              <a:tblGrid>
                <a:gridCol w="717896">
                  <a:extLst>
                    <a:ext uri="{9D8B030D-6E8A-4147-A177-3AD203B41FA5}">
                      <a16:colId xmlns:a16="http://schemas.microsoft.com/office/drawing/2014/main" val="2907873495"/>
                    </a:ext>
                  </a:extLst>
                </a:gridCol>
                <a:gridCol w="644595">
                  <a:extLst>
                    <a:ext uri="{9D8B030D-6E8A-4147-A177-3AD203B41FA5}">
                      <a16:colId xmlns:a16="http://schemas.microsoft.com/office/drawing/2014/main" val="3803641328"/>
                    </a:ext>
                  </a:extLst>
                </a:gridCol>
                <a:gridCol w="703792">
                  <a:extLst>
                    <a:ext uri="{9D8B030D-6E8A-4147-A177-3AD203B41FA5}">
                      <a16:colId xmlns:a16="http://schemas.microsoft.com/office/drawing/2014/main" val="1930143892"/>
                    </a:ext>
                  </a:extLst>
                </a:gridCol>
                <a:gridCol w="743257">
                  <a:extLst>
                    <a:ext uri="{9D8B030D-6E8A-4147-A177-3AD203B41FA5}">
                      <a16:colId xmlns:a16="http://schemas.microsoft.com/office/drawing/2014/main" val="3478956947"/>
                    </a:ext>
                  </a:extLst>
                </a:gridCol>
                <a:gridCol w="122169">
                  <a:extLst>
                    <a:ext uri="{9D8B030D-6E8A-4147-A177-3AD203B41FA5}">
                      <a16:colId xmlns:a16="http://schemas.microsoft.com/office/drawing/2014/main" val="1314117607"/>
                    </a:ext>
                  </a:extLst>
                </a:gridCol>
                <a:gridCol w="568469">
                  <a:extLst>
                    <a:ext uri="{9D8B030D-6E8A-4147-A177-3AD203B41FA5}">
                      <a16:colId xmlns:a16="http://schemas.microsoft.com/office/drawing/2014/main" val="4148289515"/>
                    </a:ext>
                  </a:extLst>
                </a:gridCol>
                <a:gridCol w="137967">
                  <a:extLst>
                    <a:ext uri="{9D8B030D-6E8A-4147-A177-3AD203B41FA5}">
                      <a16:colId xmlns:a16="http://schemas.microsoft.com/office/drawing/2014/main" val="1583693967"/>
                    </a:ext>
                  </a:extLst>
                </a:gridCol>
                <a:gridCol w="706436">
                  <a:extLst>
                    <a:ext uri="{9D8B030D-6E8A-4147-A177-3AD203B41FA5}">
                      <a16:colId xmlns:a16="http://schemas.microsoft.com/office/drawing/2014/main" val="2406988319"/>
                    </a:ext>
                  </a:extLst>
                </a:gridCol>
                <a:gridCol w="109334">
                  <a:extLst>
                    <a:ext uri="{9D8B030D-6E8A-4147-A177-3AD203B41FA5}">
                      <a16:colId xmlns:a16="http://schemas.microsoft.com/office/drawing/2014/main" val="303475902"/>
                    </a:ext>
                  </a:extLst>
                </a:gridCol>
              </a:tblGrid>
              <a:tr h="6975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Grupo de</a:t>
                      </a:r>
                      <a:b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Población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3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Total de población</a:t>
                      </a:r>
                      <a:br>
                        <a:rPr lang="es-MX" sz="800" b="0" i="0" u="none" strike="noStrike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 beneficiar por</a:t>
                      </a:r>
                      <a:br>
                        <a:rPr lang="es-MX" sz="800" b="0" i="0" u="none" strike="noStrike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grupo etario</a:t>
                      </a:r>
                      <a:br>
                        <a:rPr lang="es-MX" sz="800" b="0" i="0" u="none" strike="noStrike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(aproximadamente)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3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Apoyo económico a otorgar por mes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Servicios</a:t>
                      </a:r>
                      <a:b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integrales a</a:t>
                      </a:r>
                      <a:b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otorgar por</a:t>
                      </a:r>
                      <a:b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grupo etario</a:t>
                      </a:r>
                      <a:b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(promedio)</a:t>
                      </a:r>
                      <a:endParaRPr lang="es-MX" sz="80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3D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Servicios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integrales 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otorgar por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grupo etario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(promedio)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837917"/>
                  </a:ext>
                </a:extLst>
              </a:tr>
              <a:tr h="19023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Periodo</a:t>
                      </a:r>
                    </a:p>
                  </a:txBody>
                  <a:tcPr marL="9490" marR="9490" marT="9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311671"/>
                  </a:ext>
                </a:extLst>
              </a:tr>
              <a:tr h="2989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Enero-junio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julio-agosto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3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Septiembre</a:t>
                      </a:r>
                      <a:b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 diciembre</a:t>
                      </a:r>
                      <a:endParaRPr lang="es-MX" sz="80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julio-agosto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Septiembre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- diciembre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24478"/>
                  </a:ext>
                </a:extLst>
              </a:tr>
              <a:tr h="1811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 a 2 años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710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  <a:endParaRPr lang="es-MX" sz="8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300</a:t>
                      </a:r>
                      <a:endParaRPr lang="es-MX" sz="8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818715"/>
                  </a:ext>
                </a:extLst>
              </a:tr>
              <a:tr h="1811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 a 5 años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2,485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$432.00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$432.00</a:t>
                      </a:r>
                      <a:endParaRPr lang="es-MX" sz="8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1,050</a:t>
                      </a:r>
                      <a:endParaRPr lang="es-MX" sz="8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$432.00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1,050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423357"/>
                  </a:ext>
                </a:extLst>
              </a:tr>
              <a:tr h="2898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 a 14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años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22,365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$382.00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$382.00</a:t>
                      </a:r>
                      <a:endParaRPr lang="es-MX" sz="8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9,300</a:t>
                      </a:r>
                      <a:endParaRPr lang="es-MX" sz="8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$382.00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9,300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75431"/>
                  </a:ext>
                </a:extLst>
              </a:tr>
              <a:tr h="2898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 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años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9,781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  <a:endParaRPr lang="es-MX" sz="8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4,150</a:t>
                      </a:r>
                      <a:endParaRPr lang="es-MX" sz="8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4,150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9602"/>
                  </a:ext>
                </a:extLst>
              </a:tr>
              <a:tr h="5797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CAM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Primaria,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secundaria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y laboral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159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$432.00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$432.00</a:t>
                      </a:r>
                      <a:endParaRPr lang="es-MX" sz="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$1,032.00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</a:t>
                      </a:r>
                      <a:endParaRPr lang="es-MX" sz="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$432.00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2155"/>
                  </a:ext>
                </a:extLst>
              </a:tr>
              <a:tr h="1902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Total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35,500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NA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NA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NA </a:t>
                      </a:r>
                      <a:endParaRPr lang="es-MX" sz="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15,000</a:t>
                      </a:r>
                      <a:endParaRPr lang="es-MX" sz="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NA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15,000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940793"/>
                  </a:ext>
                </a:extLst>
              </a:tr>
              <a:tr h="24183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Nota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: Para los grupos de población de 3 a 5 años, 6 a 14 años y los inscritos en los Centros Atención Múltiple, el apoyo económico otorgado es complemento al programa “Mi Beca para Empezar”.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6550512"/>
                  </a:ext>
                </a:extLst>
              </a:tr>
              <a:tr h="133859">
                <a:tc gridSpan="5"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490" marR="9490" marT="9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490" marR="9490" marT="9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0" marR="9490" marT="9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490" marR="9490" marT="949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9391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9CEF366-1AAE-EDA4-2A80-FD18AC6A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2738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42aa1a6d4d_6_81"/>
          <p:cNvPicPr preferRelativeResize="0"/>
          <p:nvPr/>
        </p:nvPicPr>
        <p:blipFill rotWithShape="1">
          <a:blip r:embed="rId4">
            <a:alphaModFix/>
          </a:blip>
          <a:srcRect l="22827" t="8874" r="3959"/>
          <a:stretch/>
        </p:blipFill>
        <p:spPr>
          <a:xfrm>
            <a:off x="401000" y="876126"/>
            <a:ext cx="3147895" cy="31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42aa1a6d4d_6_81"/>
          <p:cNvSpPr/>
          <p:nvPr/>
        </p:nvSpPr>
        <p:spPr>
          <a:xfrm>
            <a:off x="-11478" y="-47300"/>
            <a:ext cx="9155478" cy="742882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42aa1a6d4d_6_81"/>
          <p:cNvPicPr preferRelativeResize="0"/>
          <p:nvPr/>
        </p:nvPicPr>
        <p:blipFill rotWithShape="1">
          <a:blip r:embed="rId5">
            <a:alphaModFix/>
          </a:blip>
          <a:srcRect l="20491" t="28459" r="7581" b="45168"/>
          <a:stretch/>
        </p:blipFill>
        <p:spPr>
          <a:xfrm>
            <a:off x="8156495" y="245100"/>
            <a:ext cx="743250" cy="15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42aa1a6d4d_6_81"/>
          <p:cNvSpPr txBox="1"/>
          <p:nvPr/>
        </p:nvSpPr>
        <p:spPr>
          <a:xfrm>
            <a:off x="4452810" y="1001659"/>
            <a:ext cx="357929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b="1" dirty="0">
                <a:solidFill>
                  <a:srgbClr val="BD8A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Número de beneficiarios dispersados y monto correspondiente a FEBRERO 2024</a:t>
            </a:r>
            <a:endParaRPr sz="1400" b="1" i="0" u="none" strike="noStrike" cap="none" dirty="0">
              <a:solidFill>
                <a:srgbClr val="BD8A4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5" name="Google Shape;135;g142aa1a6d4d_6_81"/>
          <p:cNvCxnSpPr/>
          <p:nvPr/>
        </p:nvCxnSpPr>
        <p:spPr>
          <a:xfrm rot="10800000" flipH="1">
            <a:off x="19750" y="4720100"/>
            <a:ext cx="6033600" cy="9900"/>
          </a:xfrm>
          <a:prstGeom prst="straightConnector1">
            <a:avLst/>
          </a:prstGeom>
          <a:noFill/>
          <a:ln w="19050" cap="flat" cmpd="sng">
            <a:solidFill>
              <a:srgbClr val="BD8A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g142aa1a6d4d_6_81"/>
          <p:cNvSpPr txBox="1"/>
          <p:nvPr/>
        </p:nvSpPr>
        <p:spPr>
          <a:xfrm>
            <a:off x="324400" y="4790021"/>
            <a:ext cx="78321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1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FIDEICOMISO BIENESTAR EDUCATIVO, </a:t>
            </a:r>
            <a:r>
              <a:rPr lang="es" sz="700" b="0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</a:t>
            </a:r>
            <a:endParaRPr sz="700" b="0" i="0" u="none" strike="noStrike" cap="none" dirty="0">
              <a:solidFill>
                <a:srgbClr val="75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142aa1a6d4d_6_81" descr="CDM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269" y="63797"/>
            <a:ext cx="1691146" cy="48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42aa1a6d4d_6_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9050" y="913168"/>
            <a:ext cx="431400" cy="5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A1ADB6-689F-0F32-DC59-07A4C614C789}"/>
              </a:ext>
            </a:extLst>
          </p:cNvPr>
          <p:cNvSpPr txBox="1"/>
          <p:nvPr/>
        </p:nvSpPr>
        <p:spPr>
          <a:xfrm>
            <a:off x="5120638" y="3718549"/>
            <a:ext cx="2579542" cy="46166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kern="1200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</a:defRPr>
            </a:lvl2pPr>
            <a:lvl3pPr marL="9144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</a:defRPr>
            </a:lvl6pPr>
            <a:lvl7pPr marL="27432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</a:defRPr>
            </a:lvl7pPr>
            <a:lvl8pPr marL="32004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</a:defRPr>
            </a:lvl8pPr>
            <a:lvl9pPr marL="36576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</a:defRPr>
            </a:lvl9pPr>
          </a:lstStyle>
          <a:p>
            <a:r>
              <a:rPr lang="es-E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 dispersó al total de 28,985 personas beneficiarias. Es decir, el 100%</a:t>
            </a:r>
            <a:endParaRPr lang="es-MX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1A0AB4-D002-C1AB-8B02-73FACEACE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56605"/>
              </p:ext>
            </p:extLst>
          </p:nvPr>
        </p:nvGraphicFramePr>
        <p:xfrm>
          <a:off x="4578757" y="1712227"/>
          <a:ext cx="3327400" cy="1438275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1417464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0002099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12700876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MONTO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NÚMERO DE PERSONAS BENEFICIARIAS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MONTO A DISPERSAR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065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$7,021,542.00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936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$986,256.00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271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$1,032.00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$8,587,272.00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425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$16,595,070.00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71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8505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2aa1a6d4d_6_81"/>
          <p:cNvSpPr/>
          <p:nvPr/>
        </p:nvSpPr>
        <p:spPr>
          <a:xfrm>
            <a:off x="-11478" y="-47301"/>
            <a:ext cx="9155478" cy="774189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42aa1a6d4d_6_81"/>
          <p:cNvPicPr preferRelativeResize="0"/>
          <p:nvPr/>
        </p:nvPicPr>
        <p:blipFill rotWithShape="1">
          <a:blip r:embed="rId3">
            <a:alphaModFix/>
          </a:blip>
          <a:srcRect l="20491" t="28459" r="7581" b="45168"/>
          <a:stretch/>
        </p:blipFill>
        <p:spPr>
          <a:xfrm>
            <a:off x="8156495" y="245100"/>
            <a:ext cx="743250" cy="158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g142aa1a6d4d_6_81"/>
          <p:cNvCxnSpPr/>
          <p:nvPr/>
        </p:nvCxnSpPr>
        <p:spPr>
          <a:xfrm rot="10800000" flipH="1">
            <a:off x="19750" y="4720100"/>
            <a:ext cx="6033600" cy="9900"/>
          </a:xfrm>
          <a:prstGeom prst="straightConnector1">
            <a:avLst/>
          </a:prstGeom>
          <a:noFill/>
          <a:ln w="19050" cap="flat" cmpd="sng">
            <a:solidFill>
              <a:srgbClr val="BD8A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g142aa1a6d4d_6_81"/>
          <p:cNvSpPr txBox="1"/>
          <p:nvPr/>
        </p:nvSpPr>
        <p:spPr>
          <a:xfrm>
            <a:off x="324400" y="4791725"/>
            <a:ext cx="78321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1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FIDEICOMISO BIENESTAR EDUCATIVO, </a:t>
            </a:r>
            <a:r>
              <a:rPr lang="es" sz="700" b="0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</a:t>
            </a:r>
            <a:endParaRPr sz="700" b="0" i="0" u="none" strike="noStrike" cap="none" dirty="0">
              <a:solidFill>
                <a:srgbClr val="75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142aa1a6d4d_6_81" descr="CDM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69" y="63797"/>
            <a:ext cx="1691146" cy="4890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903DE2D-14E2-4FE3-FDA3-5DF847EB24AE}"/>
              </a:ext>
            </a:extLst>
          </p:cNvPr>
          <p:cNvSpPr txBox="1"/>
          <p:nvPr/>
        </p:nvSpPr>
        <p:spPr>
          <a:xfrm>
            <a:off x="646613" y="579414"/>
            <a:ext cx="4676503" cy="264687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indent="0" defTabSz="91440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kern="1200" normalizeH="0" baseline="0">
                <a:ln>
                  <a:noFill/>
                </a:ln>
                <a:effectLst/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4572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2pPr>
            <a:lvl3pPr marL="9144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3pPr>
            <a:lvl4pPr marL="13716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4pPr>
            <a:lvl5pPr marL="1828800" fontAlgn="base" hangingPunct="0">
              <a:spcBef>
                <a:spcPct val="0"/>
              </a:spcBef>
              <a:spcAft>
                <a:spcPct val="0"/>
              </a:spcAft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5pPr>
            <a:lvl6pPr marL="22860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6pPr>
            <a:lvl7pPr marL="27432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7pPr>
            <a:lvl8pPr marL="32004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8pPr>
            <a:lvl9pPr marL="3657600" defTabSz="914400" eaLnBrk="1" latinLnBrk="0" hangingPunct="1">
              <a:defRPr kern="1200"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9pPr>
          </a:lstStyle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</a:t>
            </a:r>
            <a:r>
              <a:rPr lang="es-MX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dispersión MENSUAL </a:t>
            </a:r>
            <a:r>
              <a:rPr lang="es-MX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correspondiente al mes de FEBRERO,  se efectuó el pasado </a:t>
            </a:r>
            <a:r>
              <a:rPr lang="es-MX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14 de FEBRERO de 2024</a:t>
            </a:r>
          </a:p>
          <a:p>
            <a:pPr algn="ctr"/>
            <a:endParaRPr lang="es-MX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 pasado </a:t>
            </a:r>
            <a:r>
              <a:rPr lang="es-MX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27 de MARZO </a:t>
            </a:r>
            <a:r>
              <a:rPr lang="es-MX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 realizó una </a:t>
            </a:r>
            <a:r>
              <a:rPr lang="es-MX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dispersión EXTEMPORÁNEA </a:t>
            </a:r>
            <a:r>
              <a:rPr lang="es-MX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del mes de </a:t>
            </a:r>
            <a:r>
              <a:rPr lang="es-MX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ENERO </a:t>
            </a:r>
            <a:r>
              <a:rPr lang="es-MX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4 personas beneficiarias que ya cuentan con</a:t>
            </a: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tarjeta de pago</a:t>
            </a:r>
          </a:p>
          <a:p>
            <a:pPr algn="ctr"/>
            <a:endParaRPr lang="es-MX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45FF37-50D9-8905-68C1-D9E24D6E8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532" y="2435894"/>
            <a:ext cx="252396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2aa1a6d4d_6_81"/>
          <p:cNvSpPr/>
          <p:nvPr/>
        </p:nvSpPr>
        <p:spPr>
          <a:xfrm>
            <a:off x="-11478" y="-47300"/>
            <a:ext cx="9155478" cy="741699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42aa1a6d4d_6_81"/>
          <p:cNvPicPr preferRelativeResize="0"/>
          <p:nvPr/>
        </p:nvPicPr>
        <p:blipFill rotWithShape="1">
          <a:blip r:embed="rId3">
            <a:alphaModFix/>
          </a:blip>
          <a:srcRect l="20491" t="28459" r="7581" b="45168"/>
          <a:stretch/>
        </p:blipFill>
        <p:spPr>
          <a:xfrm>
            <a:off x="8156495" y="245100"/>
            <a:ext cx="743250" cy="15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42aa1a6d4d_6_81"/>
          <p:cNvSpPr txBox="1"/>
          <p:nvPr/>
        </p:nvSpPr>
        <p:spPr>
          <a:xfrm>
            <a:off x="1086842" y="1154433"/>
            <a:ext cx="1993156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b="1" dirty="0">
                <a:solidFill>
                  <a:srgbClr val="BD8A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Concentrado de dispersiones mensuales</a:t>
            </a:r>
            <a:r>
              <a:rPr lang="es" sz="1400" b="1" i="0" u="none" strike="noStrike" cap="none" dirty="0">
                <a:solidFill>
                  <a:srgbClr val="BD8A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Programa de enero a diciembre 2024</a:t>
            </a:r>
            <a:endParaRPr sz="1400" b="1" i="0" u="none" strike="noStrike" cap="none" dirty="0">
              <a:solidFill>
                <a:srgbClr val="BD8A4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5" name="Google Shape;135;g142aa1a6d4d_6_81"/>
          <p:cNvCxnSpPr/>
          <p:nvPr/>
        </p:nvCxnSpPr>
        <p:spPr>
          <a:xfrm rot="10800000" flipH="1">
            <a:off x="19750" y="4720100"/>
            <a:ext cx="6033600" cy="9900"/>
          </a:xfrm>
          <a:prstGeom prst="straightConnector1">
            <a:avLst/>
          </a:prstGeom>
          <a:noFill/>
          <a:ln w="19050" cap="flat" cmpd="sng">
            <a:solidFill>
              <a:srgbClr val="BD8A4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g142aa1a6d4d_6_81"/>
          <p:cNvSpPr txBox="1"/>
          <p:nvPr/>
        </p:nvSpPr>
        <p:spPr>
          <a:xfrm>
            <a:off x="324400" y="4791725"/>
            <a:ext cx="78321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1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FIDEICOMISO BIENESTAR EDUCATIVO, </a:t>
            </a:r>
            <a:r>
              <a:rPr lang="es" sz="700" b="0" i="0" u="none" strike="noStrike" cap="none" dirty="0">
                <a:solidFill>
                  <a:srgbClr val="757373"/>
                </a:solidFill>
                <a:latin typeface="Arial"/>
                <a:ea typeface="Arial"/>
                <a:cs typeface="Arial"/>
                <a:sym typeface="Arial"/>
              </a:rPr>
              <a:t>Beca Leona Vicario de la Ciudad de México</a:t>
            </a:r>
            <a:endParaRPr sz="700" b="0" i="0" u="none" strike="noStrike" cap="none" dirty="0">
              <a:solidFill>
                <a:srgbClr val="75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142aa1a6d4d_6_81" descr="CDM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69" y="63797"/>
            <a:ext cx="1691146" cy="48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42aa1a6d4d_6_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166" y="915394"/>
            <a:ext cx="431400" cy="5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FFC74A-D5E0-7EB4-44E3-86B23EF2540B}"/>
              </a:ext>
            </a:extLst>
          </p:cNvPr>
          <p:cNvSpPr txBox="1"/>
          <p:nvPr/>
        </p:nvSpPr>
        <p:spPr>
          <a:xfrm rot="21256035">
            <a:off x="763935" y="3151212"/>
            <a:ext cx="229528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latin typeface="Source Sans Pro" panose="020B0503030403020204" pitchFamily="34" charset="0"/>
                <a:cs typeface="Times New Roman" panose="02020603050405020304" pitchFamily="18" charset="0"/>
              </a:rPr>
              <a:t>El presupuesto ejercido es del </a:t>
            </a:r>
            <a:r>
              <a:rPr lang="es-MX" sz="1800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13.73%</a:t>
            </a:r>
            <a:endParaRPr lang="es-MX" sz="105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12F639-FD9E-0F2B-33AD-580C1C3C4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22350"/>
              </p:ext>
            </p:extLst>
          </p:nvPr>
        </p:nvGraphicFramePr>
        <p:xfrm>
          <a:off x="3607607" y="953032"/>
          <a:ext cx="5018081" cy="3416294"/>
        </p:xfrm>
        <a:graphic>
          <a:graphicData uri="http://schemas.openxmlformats.org/drawingml/2006/table">
            <a:tbl>
              <a:tblPr/>
              <a:tblGrid>
                <a:gridCol w="2063510">
                  <a:extLst>
                    <a:ext uri="{9D8B030D-6E8A-4147-A177-3AD203B41FA5}">
                      <a16:colId xmlns:a16="http://schemas.microsoft.com/office/drawing/2014/main" val="1804835062"/>
                    </a:ext>
                  </a:extLst>
                </a:gridCol>
                <a:gridCol w="1763363">
                  <a:extLst>
                    <a:ext uri="{9D8B030D-6E8A-4147-A177-3AD203B41FA5}">
                      <a16:colId xmlns:a16="http://schemas.microsoft.com/office/drawing/2014/main" val="1826388728"/>
                    </a:ext>
                  </a:extLst>
                </a:gridCol>
                <a:gridCol w="1191208">
                  <a:extLst>
                    <a:ext uri="{9D8B030D-6E8A-4147-A177-3AD203B41FA5}">
                      <a16:colId xmlns:a16="http://schemas.microsoft.com/office/drawing/2014/main" val="1372247353"/>
                    </a:ext>
                  </a:extLst>
                </a:gridCol>
              </a:tblGrid>
              <a:tr h="244021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+mn-ea"/>
                          <a:cs typeface="+mn-cs"/>
                          <a:sym typeface="Arial"/>
                        </a:rPr>
                        <a:t>MES</a:t>
                      </a:r>
                    </a:p>
                  </a:txBody>
                  <a:tcPr marL="9385" marR="9385" marT="9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00" b="1" i="0" u="none" strike="noStrike" cap="non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+mn-ea"/>
                          <a:cs typeface="+mn-cs"/>
                          <a:sym typeface="Arial"/>
                        </a:rPr>
                        <a:t>MONTO</a:t>
                      </a:r>
                    </a:p>
                  </a:txBody>
                  <a:tcPr marL="9385" marR="9385" marT="9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9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+mn-ea"/>
                          <a:cs typeface="+mn-cs"/>
                          <a:sym typeface="Arial"/>
                        </a:rPr>
                        <a:t>BENEFICIARIOS</a:t>
                      </a:r>
                    </a:p>
                  </a:txBody>
                  <a:tcPr marL="9385" marR="9385" marT="9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6491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ENERO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$     16,518,050.00 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28,700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13392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FEBRERO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$     16,595,070.00 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28,985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56156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MARZO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$      -   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43834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ABRIL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$     -   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56235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MAYO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$     -   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175522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JUNIO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  <a:sym typeface="Arial"/>
                        </a:rPr>
                        <a:t> $     -   </a:t>
                      </a:r>
                      <a:endParaRPr kumimoji="0" lang="es-MX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uLnTx/>
                        <a:uFillTx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  <a:sym typeface="Arial"/>
                      </a:endParaRP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11259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JULIO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  <a:sym typeface="Arial"/>
                        </a:rPr>
                        <a:t> $     -   </a:t>
                      </a:r>
                      <a:endParaRPr kumimoji="0" lang="es-MX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uLnTx/>
                        <a:uFillTx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  <a:sym typeface="Arial"/>
                      </a:endParaRP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93387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AGOSTO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  <a:sym typeface="Arial"/>
                        </a:rPr>
                        <a:t> $     -   </a:t>
                      </a:r>
                      <a:endParaRPr kumimoji="0" lang="es-MX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uLnTx/>
                        <a:uFillTx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  <a:sym typeface="Arial"/>
                      </a:endParaRP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35063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SEPTIEMBRE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  <a:sym typeface="Arial"/>
                        </a:rPr>
                        <a:t> $     -   </a:t>
                      </a:r>
                      <a:endParaRPr kumimoji="0" lang="es-MX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uLnTx/>
                        <a:uFillTx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  <a:sym typeface="Arial"/>
                      </a:endParaRP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558333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OCTUBRE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  <a:sym typeface="Arial"/>
                        </a:rPr>
                        <a:t> $     -   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622032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NOVIEMBRE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  <a:sym typeface="Arial"/>
                        </a:rPr>
                        <a:t> $     -   </a:t>
                      </a:r>
                      <a:endParaRPr kumimoji="0" lang="es-MX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uLnTx/>
                        <a:uFillTx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  <a:sym typeface="Arial"/>
                      </a:endParaRP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067210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DICIEMBRE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  <a:sym typeface="Arial"/>
                        </a:rPr>
                        <a:t> $     -   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55665"/>
                  </a:ext>
                </a:extLst>
              </a:tr>
              <a:tr h="2440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TOTAL</a:t>
                      </a:r>
                    </a:p>
                  </a:txBody>
                  <a:tcPr marL="9385" marR="9385" marT="93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$  33,113,120.00 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</a:p>
                  </a:txBody>
                  <a:tcPr marL="9385" marR="9385" marT="9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24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471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1152</Words>
  <Application>Microsoft Office PowerPoint</Application>
  <PresentationFormat>Presentación en pantalla (16:9)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Montserrat</vt:lpstr>
      <vt:lpstr>Source Sans Pro</vt:lpstr>
      <vt:lpstr>Tornac</vt:lpstr>
      <vt:lpstr>Calibri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</dc:creator>
  <cp:lastModifiedBy>Claudia Ruvalcaba</cp:lastModifiedBy>
  <cp:revision>31</cp:revision>
  <dcterms:modified xsi:type="dcterms:W3CDTF">2024-04-05T20:56:05Z</dcterms:modified>
</cp:coreProperties>
</file>